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56" r:id="rId2"/>
    <p:sldId id="257" r:id="rId3"/>
    <p:sldId id="258" r:id="rId4"/>
    <p:sldId id="262" r:id="rId5"/>
    <p:sldId id="259" r:id="rId6"/>
    <p:sldId id="331" r:id="rId7"/>
    <p:sldId id="261" r:id="rId8"/>
    <p:sldId id="260" r:id="rId9"/>
    <p:sldId id="263" r:id="rId10"/>
    <p:sldId id="264" r:id="rId11"/>
    <p:sldId id="265" r:id="rId12"/>
    <p:sldId id="266" r:id="rId13"/>
    <p:sldId id="267" r:id="rId14"/>
    <p:sldId id="268" r:id="rId15"/>
    <p:sldId id="269" r:id="rId16"/>
    <p:sldId id="270" r:id="rId17"/>
    <p:sldId id="271" r:id="rId18"/>
    <p:sldId id="272" r:id="rId19"/>
    <p:sldId id="273" r:id="rId20"/>
    <p:sldId id="278" r:id="rId21"/>
    <p:sldId id="274" r:id="rId22"/>
    <p:sldId id="275" r:id="rId23"/>
    <p:sldId id="276"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317" r:id="rId37"/>
    <p:sldId id="292" r:id="rId38"/>
    <p:sldId id="293" r:id="rId39"/>
    <p:sldId id="295" r:id="rId40"/>
    <p:sldId id="319" r:id="rId41"/>
    <p:sldId id="296" r:id="rId42"/>
    <p:sldId id="297" r:id="rId43"/>
    <p:sldId id="298" r:id="rId44"/>
    <p:sldId id="299" r:id="rId45"/>
    <p:sldId id="300" r:id="rId46"/>
    <p:sldId id="301" r:id="rId47"/>
    <p:sldId id="302" r:id="rId48"/>
    <p:sldId id="304" r:id="rId49"/>
    <p:sldId id="305" r:id="rId50"/>
    <p:sldId id="303" r:id="rId51"/>
    <p:sldId id="291" r:id="rId52"/>
    <p:sldId id="307" r:id="rId53"/>
    <p:sldId id="308" r:id="rId54"/>
    <p:sldId id="309" r:id="rId55"/>
    <p:sldId id="310" r:id="rId56"/>
    <p:sldId id="311" r:id="rId57"/>
    <p:sldId id="312" r:id="rId58"/>
    <p:sldId id="320" r:id="rId59"/>
    <p:sldId id="313" r:id="rId60"/>
    <p:sldId id="314" r:id="rId61"/>
    <p:sldId id="321" r:id="rId62"/>
    <p:sldId id="315" r:id="rId63"/>
    <p:sldId id="316" r:id="rId64"/>
    <p:sldId id="328" r:id="rId65"/>
    <p:sldId id="329" r:id="rId66"/>
    <p:sldId id="330" r:id="rId67"/>
    <p:sldId id="322" r:id="rId68"/>
    <p:sldId id="323" r:id="rId69"/>
    <p:sldId id="324" r:id="rId70"/>
    <p:sldId id="325" r:id="rId71"/>
    <p:sldId id="327" r:id="rId7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6E3D66-4243-4E81-A3EA-9A61923D8F75}" v="1" dt="2022-10-14T11:59:08.9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104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731A7E29-3B89-435A-96C0-A4544BAE9174}" type="datetimeFigureOut">
              <a:rPr lang="en-US" smtClean="0"/>
              <a:t>10/13/2022</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462964AF-EA53-483F-BC73-0E425AD3FCE2}" type="slidenum">
              <a:rPr lang="en-US" smtClean="0"/>
              <a:t>‹#›</a:t>
            </a:fld>
            <a:endParaRPr lang="en-US"/>
          </a:p>
        </p:txBody>
      </p:sp>
    </p:spTree>
    <p:extLst>
      <p:ext uri="{BB962C8B-B14F-4D97-AF65-F5344CB8AC3E}">
        <p14:creationId xmlns:p14="http://schemas.microsoft.com/office/powerpoint/2010/main" val="1815762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FD900-A2AC-A3B7-F413-D846E8EA8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0D30B5-4209-98F8-F9CB-0A61613136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4ECCC8-52EF-5C6D-D6E6-F7B904212476}"/>
              </a:ext>
            </a:extLst>
          </p:cNvPr>
          <p:cNvSpPr>
            <a:spLocks noGrp="1"/>
          </p:cNvSpPr>
          <p:nvPr>
            <p:ph type="dt" sz="half" idx="10"/>
          </p:nvPr>
        </p:nvSpPr>
        <p:spPr/>
        <p:txBody>
          <a:bodyPr/>
          <a:lstStyle/>
          <a:p>
            <a:fld id="{99EB1290-CC36-411E-A3AC-0F9CCEC3A8EF}" type="datetime1">
              <a:rPr lang="en-US" smtClean="0"/>
              <a:t>10/13/2022</a:t>
            </a:fld>
            <a:endParaRPr lang="en-US" dirty="0"/>
          </a:p>
        </p:txBody>
      </p:sp>
      <p:sp>
        <p:nvSpPr>
          <p:cNvPr id="5" name="Footer Placeholder 4">
            <a:extLst>
              <a:ext uri="{FF2B5EF4-FFF2-40B4-BE49-F238E27FC236}">
                <a16:creationId xmlns:a16="http://schemas.microsoft.com/office/drawing/2014/main" id="{1BDACC25-E23D-BEC8-BC34-AD4581D9A29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41FA751-B5D5-36CC-39CF-5BF20ADB499D}"/>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3698088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C31D6-D092-5A15-9EC4-65249C9FDE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D912FCB-E8CE-364B-EC7F-6C916B3FE6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36931B-79EA-5CAC-F3C8-3F14A4290CD2}"/>
              </a:ext>
            </a:extLst>
          </p:cNvPr>
          <p:cNvSpPr>
            <a:spLocks noGrp="1"/>
          </p:cNvSpPr>
          <p:nvPr>
            <p:ph type="dt" sz="half" idx="10"/>
          </p:nvPr>
        </p:nvSpPr>
        <p:spPr/>
        <p:txBody>
          <a:bodyPr/>
          <a:lstStyle/>
          <a:p>
            <a:fld id="{2AF87B51-86FD-4667-A212-84990A2027B2}" type="datetime1">
              <a:rPr lang="en-US" smtClean="0"/>
              <a:t>10/13/2022</a:t>
            </a:fld>
            <a:endParaRPr lang="en-US" dirty="0"/>
          </a:p>
        </p:txBody>
      </p:sp>
      <p:sp>
        <p:nvSpPr>
          <p:cNvPr id="5" name="Footer Placeholder 4">
            <a:extLst>
              <a:ext uri="{FF2B5EF4-FFF2-40B4-BE49-F238E27FC236}">
                <a16:creationId xmlns:a16="http://schemas.microsoft.com/office/drawing/2014/main" id="{823759DA-9A4C-10C6-DB52-A6B7D2F2A4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0CF842-2945-9B1F-5FDE-E95290D9755F}"/>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1765444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F65868-3313-937F-781B-08FE60BD47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E45B55-7464-DDEE-D471-FF0AEC68A9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BF05ED-ABF7-F6F8-B15D-436B2EA336AB}"/>
              </a:ext>
            </a:extLst>
          </p:cNvPr>
          <p:cNvSpPr>
            <a:spLocks noGrp="1"/>
          </p:cNvSpPr>
          <p:nvPr>
            <p:ph type="dt" sz="half" idx="10"/>
          </p:nvPr>
        </p:nvSpPr>
        <p:spPr/>
        <p:txBody>
          <a:bodyPr/>
          <a:lstStyle/>
          <a:p>
            <a:fld id="{EC0423AE-C1C6-4C86-85FE-61153E889702}" type="datetime1">
              <a:rPr lang="en-US" smtClean="0"/>
              <a:t>10/13/2022</a:t>
            </a:fld>
            <a:endParaRPr lang="en-US" dirty="0"/>
          </a:p>
        </p:txBody>
      </p:sp>
      <p:sp>
        <p:nvSpPr>
          <p:cNvPr id="5" name="Footer Placeholder 4">
            <a:extLst>
              <a:ext uri="{FF2B5EF4-FFF2-40B4-BE49-F238E27FC236}">
                <a16:creationId xmlns:a16="http://schemas.microsoft.com/office/drawing/2014/main" id="{3552CEA2-9507-C102-728F-894AAA0748F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D737CDB-DFFC-36B7-5F25-3A5BDAD324C9}"/>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258073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1C454-2DEF-4275-93B5-1F26BC54B6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B2E1CC-7717-84D3-C81E-8E7A5E1613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3931C2-DE66-16DD-469B-957FBEE58B5D}"/>
              </a:ext>
            </a:extLst>
          </p:cNvPr>
          <p:cNvSpPr>
            <a:spLocks noGrp="1"/>
          </p:cNvSpPr>
          <p:nvPr>
            <p:ph type="dt" sz="half" idx="10"/>
          </p:nvPr>
        </p:nvSpPr>
        <p:spPr/>
        <p:txBody>
          <a:bodyPr/>
          <a:lstStyle/>
          <a:p>
            <a:fld id="{B77A9C8C-77D4-4EA0-9670-E63107BC18C6}" type="datetime1">
              <a:rPr lang="en-US" smtClean="0"/>
              <a:t>10/13/2022</a:t>
            </a:fld>
            <a:endParaRPr lang="en-US" dirty="0"/>
          </a:p>
        </p:txBody>
      </p:sp>
      <p:sp>
        <p:nvSpPr>
          <p:cNvPr id="5" name="Footer Placeholder 4">
            <a:extLst>
              <a:ext uri="{FF2B5EF4-FFF2-40B4-BE49-F238E27FC236}">
                <a16:creationId xmlns:a16="http://schemas.microsoft.com/office/drawing/2014/main" id="{1F1F55F6-44EF-B339-30EA-7728DFF966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0CE6880-3428-C4E5-8D80-9301A6100174}"/>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208628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B8910-9EE2-19F2-3480-66A6A49890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010737-80AF-1AB4-BB92-86CD283643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7A10FD-1E6A-D44F-DC1D-66BACB520BD8}"/>
              </a:ext>
            </a:extLst>
          </p:cNvPr>
          <p:cNvSpPr>
            <a:spLocks noGrp="1"/>
          </p:cNvSpPr>
          <p:nvPr>
            <p:ph type="dt" sz="half" idx="10"/>
          </p:nvPr>
        </p:nvSpPr>
        <p:spPr/>
        <p:txBody>
          <a:bodyPr/>
          <a:lstStyle/>
          <a:p>
            <a:fld id="{8676D173-E868-4F96-BF36-2739EB8ED7A0}" type="datetime1">
              <a:rPr lang="en-US" smtClean="0"/>
              <a:t>10/13/2022</a:t>
            </a:fld>
            <a:endParaRPr lang="en-US" dirty="0"/>
          </a:p>
        </p:txBody>
      </p:sp>
      <p:sp>
        <p:nvSpPr>
          <p:cNvPr id="5" name="Footer Placeholder 4">
            <a:extLst>
              <a:ext uri="{FF2B5EF4-FFF2-40B4-BE49-F238E27FC236}">
                <a16:creationId xmlns:a16="http://schemas.microsoft.com/office/drawing/2014/main" id="{EB5F6C16-BF9E-4CE4-6A36-BE7537DAA8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57F9F30-60E5-3EE5-101D-FA867C968BAC}"/>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2496268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E7DA6-1B52-4487-6D2F-D355DE7466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24A4B6-40E6-58FF-E36F-62B199582A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6D371E-E614-F1B8-F2FB-54B50B19AC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8B3D1F-3A63-D4F7-8857-823C200B252D}"/>
              </a:ext>
            </a:extLst>
          </p:cNvPr>
          <p:cNvSpPr>
            <a:spLocks noGrp="1"/>
          </p:cNvSpPr>
          <p:nvPr>
            <p:ph type="dt" sz="half" idx="10"/>
          </p:nvPr>
        </p:nvSpPr>
        <p:spPr/>
        <p:txBody>
          <a:bodyPr/>
          <a:lstStyle/>
          <a:p>
            <a:fld id="{B2762BE8-24E4-4BB7-AC1D-0CC559AAB81B}" type="datetime1">
              <a:rPr lang="en-US" smtClean="0"/>
              <a:t>10/13/2022</a:t>
            </a:fld>
            <a:endParaRPr lang="en-US" dirty="0"/>
          </a:p>
        </p:txBody>
      </p:sp>
      <p:sp>
        <p:nvSpPr>
          <p:cNvPr id="6" name="Footer Placeholder 5">
            <a:extLst>
              <a:ext uri="{FF2B5EF4-FFF2-40B4-BE49-F238E27FC236}">
                <a16:creationId xmlns:a16="http://schemas.microsoft.com/office/drawing/2014/main" id="{24180A64-EB22-5796-3F35-48365A4BBE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2D6B26-BCAA-06DB-3A9B-21520AB273DA}"/>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3456924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8A45-4368-2A2C-9145-BC92913E44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95FC9F-A166-0242-A5F1-E22A705E04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1D12A1C-C6A7-18F6-1D52-674C46823C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DD2E32-0BEE-50C6-5F26-97D5556AFF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5D3082-4CCB-62FE-CACB-D68815E03B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B73449-7DC8-39CA-C30D-B4784E5C6B44}"/>
              </a:ext>
            </a:extLst>
          </p:cNvPr>
          <p:cNvSpPr>
            <a:spLocks noGrp="1"/>
          </p:cNvSpPr>
          <p:nvPr>
            <p:ph type="dt" sz="half" idx="10"/>
          </p:nvPr>
        </p:nvSpPr>
        <p:spPr/>
        <p:txBody>
          <a:bodyPr/>
          <a:lstStyle/>
          <a:p>
            <a:fld id="{A5F115A5-A217-4AE2-85E3-A7CD82F98E18}" type="datetime1">
              <a:rPr lang="en-US" smtClean="0"/>
              <a:t>10/13/2022</a:t>
            </a:fld>
            <a:endParaRPr lang="en-US" dirty="0"/>
          </a:p>
        </p:txBody>
      </p:sp>
      <p:sp>
        <p:nvSpPr>
          <p:cNvPr id="8" name="Footer Placeholder 7">
            <a:extLst>
              <a:ext uri="{FF2B5EF4-FFF2-40B4-BE49-F238E27FC236}">
                <a16:creationId xmlns:a16="http://schemas.microsoft.com/office/drawing/2014/main" id="{9A18AB30-2A84-97FE-77CF-97D6E7B7F7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E495C10-E975-3079-E2C2-FE5076F3162A}"/>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3113745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18AD3-7BD1-50CF-AD24-A11F92484D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39A650-3487-8B97-4E80-BEE5AEF54C9E}"/>
              </a:ext>
            </a:extLst>
          </p:cNvPr>
          <p:cNvSpPr>
            <a:spLocks noGrp="1"/>
          </p:cNvSpPr>
          <p:nvPr>
            <p:ph type="dt" sz="half" idx="10"/>
          </p:nvPr>
        </p:nvSpPr>
        <p:spPr/>
        <p:txBody>
          <a:bodyPr/>
          <a:lstStyle/>
          <a:p>
            <a:fld id="{37E435D7-9187-4C7F-8E66-D87BD4F6365D}" type="datetime1">
              <a:rPr lang="en-US" smtClean="0"/>
              <a:t>10/13/2022</a:t>
            </a:fld>
            <a:endParaRPr lang="en-US" dirty="0"/>
          </a:p>
        </p:txBody>
      </p:sp>
      <p:sp>
        <p:nvSpPr>
          <p:cNvPr id="4" name="Footer Placeholder 3">
            <a:extLst>
              <a:ext uri="{FF2B5EF4-FFF2-40B4-BE49-F238E27FC236}">
                <a16:creationId xmlns:a16="http://schemas.microsoft.com/office/drawing/2014/main" id="{FEF9988C-F239-3F2E-C9B1-10021E07CA9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BA8DF15-8F82-AF9D-F240-9EFE40B0283A}"/>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3273065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FA42B-0770-6ED9-69A7-D8AF352B3808}"/>
              </a:ext>
            </a:extLst>
          </p:cNvPr>
          <p:cNvSpPr>
            <a:spLocks noGrp="1"/>
          </p:cNvSpPr>
          <p:nvPr>
            <p:ph type="dt" sz="half" idx="10"/>
          </p:nvPr>
        </p:nvSpPr>
        <p:spPr/>
        <p:txBody>
          <a:bodyPr/>
          <a:lstStyle/>
          <a:p>
            <a:fld id="{C4C943D4-4F63-4435-935A-82C84298BBF6}" type="datetime1">
              <a:rPr lang="en-US" smtClean="0"/>
              <a:t>10/13/2022</a:t>
            </a:fld>
            <a:endParaRPr lang="en-US" dirty="0"/>
          </a:p>
        </p:txBody>
      </p:sp>
      <p:sp>
        <p:nvSpPr>
          <p:cNvPr id="3" name="Footer Placeholder 2">
            <a:extLst>
              <a:ext uri="{FF2B5EF4-FFF2-40B4-BE49-F238E27FC236}">
                <a16:creationId xmlns:a16="http://schemas.microsoft.com/office/drawing/2014/main" id="{3ABE22D4-D8F9-9CA3-E2DF-E1B2B1FF5D1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5FCF168-D9EC-9A73-2924-41177A643C44}"/>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3951158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BFB9-ADF6-481B-CEF7-00AE2B6F53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CF399-8C74-5285-A645-D1A76E4FF1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5DAA77-F036-DCAF-9682-D82684BF6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FD30DC-9643-1C5F-51D9-68163B921D32}"/>
              </a:ext>
            </a:extLst>
          </p:cNvPr>
          <p:cNvSpPr>
            <a:spLocks noGrp="1"/>
          </p:cNvSpPr>
          <p:nvPr>
            <p:ph type="dt" sz="half" idx="10"/>
          </p:nvPr>
        </p:nvSpPr>
        <p:spPr/>
        <p:txBody>
          <a:bodyPr/>
          <a:lstStyle/>
          <a:p>
            <a:fld id="{FAB19756-24D1-4938-83DF-CDD80C0F3B25}" type="datetime1">
              <a:rPr lang="en-US" smtClean="0"/>
              <a:t>10/13/2022</a:t>
            </a:fld>
            <a:endParaRPr lang="en-US" dirty="0"/>
          </a:p>
        </p:txBody>
      </p:sp>
      <p:sp>
        <p:nvSpPr>
          <p:cNvPr id="6" name="Footer Placeholder 5">
            <a:extLst>
              <a:ext uri="{FF2B5EF4-FFF2-40B4-BE49-F238E27FC236}">
                <a16:creationId xmlns:a16="http://schemas.microsoft.com/office/drawing/2014/main" id="{05E8DC3F-8980-B523-0517-ECEF7D632B1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DB3F60-F4B5-7A89-5854-B513EE59D7A7}"/>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2923945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6F30-0EF1-4048-A7D4-A8D023F378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C2DA6F-32E8-8ED2-C69D-56C5BCDD3E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00D0AE0D-EA59-9CE8-A569-1E696412AD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FB6A41-53F9-5585-93C4-6C47C3D6830C}"/>
              </a:ext>
            </a:extLst>
          </p:cNvPr>
          <p:cNvSpPr>
            <a:spLocks noGrp="1"/>
          </p:cNvSpPr>
          <p:nvPr>
            <p:ph type="dt" sz="half" idx="10"/>
          </p:nvPr>
        </p:nvSpPr>
        <p:spPr/>
        <p:txBody>
          <a:bodyPr/>
          <a:lstStyle/>
          <a:p>
            <a:fld id="{D8CFDD6F-267A-4A21-8817-40EDFF44F01B}" type="datetime1">
              <a:rPr lang="en-US" smtClean="0"/>
              <a:t>10/13/2022</a:t>
            </a:fld>
            <a:endParaRPr lang="en-US" dirty="0"/>
          </a:p>
        </p:txBody>
      </p:sp>
      <p:sp>
        <p:nvSpPr>
          <p:cNvPr id="6" name="Footer Placeholder 5">
            <a:extLst>
              <a:ext uri="{FF2B5EF4-FFF2-40B4-BE49-F238E27FC236}">
                <a16:creationId xmlns:a16="http://schemas.microsoft.com/office/drawing/2014/main" id="{197EAC5A-83F2-805F-471C-8002FC536B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168CC33-E691-000E-7A36-A389D75605DE}"/>
              </a:ext>
            </a:extLst>
          </p:cNvPr>
          <p:cNvSpPr>
            <a:spLocks noGrp="1"/>
          </p:cNvSpPr>
          <p:nvPr>
            <p:ph type="sldNum" sz="quarter" idx="12"/>
          </p:nvPr>
        </p:nvSpPr>
        <p:spPr/>
        <p:txBody>
          <a:bodyPr/>
          <a:lstStyle/>
          <a:p>
            <a:fld id="{E641325F-3E09-4039-8D31-2A998A8A3A8E}" type="slidenum">
              <a:rPr lang="en-US" smtClean="0"/>
              <a:t>‹#›</a:t>
            </a:fld>
            <a:endParaRPr lang="en-US" dirty="0"/>
          </a:p>
        </p:txBody>
      </p:sp>
    </p:spTree>
    <p:extLst>
      <p:ext uri="{BB962C8B-B14F-4D97-AF65-F5344CB8AC3E}">
        <p14:creationId xmlns:p14="http://schemas.microsoft.com/office/powerpoint/2010/main" val="2858075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D20CCB-031D-C2E8-67AD-2E01683333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7404-F940-7A55-0FF6-42046ED40B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E5997C-23E1-35B2-FB9E-A19D344A4E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291A3A-7D55-4360-9715-945946EF8E38}" type="datetime1">
              <a:rPr lang="en-US" smtClean="0"/>
              <a:t>10/13/2022</a:t>
            </a:fld>
            <a:endParaRPr lang="en-US" dirty="0"/>
          </a:p>
        </p:txBody>
      </p:sp>
      <p:sp>
        <p:nvSpPr>
          <p:cNvPr id="5" name="Footer Placeholder 4">
            <a:extLst>
              <a:ext uri="{FF2B5EF4-FFF2-40B4-BE49-F238E27FC236}">
                <a16:creationId xmlns:a16="http://schemas.microsoft.com/office/drawing/2014/main" id="{C191965A-FDA4-B395-708B-DFFCD6E02A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BB7658E-9F1E-791D-2C9B-894B5F8D4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41325F-3E09-4039-8D31-2A998A8A3A8E}" type="slidenum">
              <a:rPr lang="en-US" smtClean="0"/>
              <a:t>‹#›</a:t>
            </a:fld>
            <a:endParaRPr lang="en-US" dirty="0"/>
          </a:p>
        </p:txBody>
      </p:sp>
    </p:spTree>
    <p:extLst>
      <p:ext uri="{BB962C8B-B14F-4D97-AF65-F5344CB8AC3E}">
        <p14:creationId xmlns:p14="http://schemas.microsoft.com/office/powerpoint/2010/main" val="5603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41081-7065-006D-7155-78CBBC862417}"/>
              </a:ext>
            </a:extLst>
          </p:cNvPr>
          <p:cNvSpPr>
            <a:spLocks noGrp="1"/>
          </p:cNvSpPr>
          <p:nvPr>
            <p:ph type="ctrTitle"/>
          </p:nvPr>
        </p:nvSpPr>
        <p:spPr/>
        <p:txBody>
          <a:bodyPr>
            <a:normAutofit/>
          </a:bodyPr>
          <a:lstStyle/>
          <a:p>
            <a:r>
              <a:rPr lang="en-US" sz="4000" dirty="0"/>
              <a:t> </a:t>
            </a:r>
          </a:p>
        </p:txBody>
      </p:sp>
      <p:sp>
        <p:nvSpPr>
          <p:cNvPr id="3" name="Subtitle 2">
            <a:extLst>
              <a:ext uri="{FF2B5EF4-FFF2-40B4-BE49-F238E27FC236}">
                <a16:creationId xmlns:a16="http://schemas.microsoft.com/office/drawing/2014/main" id="{CCD8881A-2DF3-B92B-5F58-300355C9D982}"/>
              </a:ext>
            </a:extLst>
          </p:cNvPr>
          <p:cNvSpPr>
            <a:spLocks noGrp="1"/>
          </p:cNvSpPr>
          <p:nvPr>
            <p:ph type="subTitle" idx="1"/>
          </p:nvPr>
        </p:nvSpPr>
        <p:spPr>
          <a:xfrm>
            <a:off x="1524000" y="3602037"/>
            <a:ext cx="9144000" cy="2133599"/>
          </a:xfrm>
        </p:spPr>
        <p:txBody>
          <a:bodyPr>
            <a:normAutofit fontScale="77500" lnSpcReduction="20000"/>
          </a:bodyPr>
          <a:lstStyle/>
          <a:p>
            <a:endParaRPr lang="en-US" sz="4000" dirty="0"/>
          </a:p>
          <a:p>
            <a:r>
              <a:rPr lang="en-US" sz="4700" dirty="0">
                <a:latin typeface="Arial" panose="020B0604020202020204" pitchFamily="34" charset="0"/>
                <a:cs typeface="Arial" panose="020B0604020202020204" pitchFamily="34" charset="0"/>
              </a:rPr>
              <a:t>Welcome to the Carolina Lutheran Women </a:t>
            </a:r>
          </a:p>
          <a:p>
            <a:r>
              <a:rPr lang="en-US" sz="4700" dirty="0">
                <a:latin typeface="Arial" panose="020B0604020202020204" pitchFamily="34" charset="0"/>
                <a:cs typeface="Arial" panose="020B0604020202020204" pitchFamily="34" charset="0"/>
              </a:rPr>
              <a:t>12</a:t>
            </a:r>
            <a:r>
              <a:rPr lang="en-US" sz="4700" baseline="30000" dirty="0">
                <a:latin typeface="Arial" panose="020B0604020202020204" pitchFamily="34" charset="0"/>
                <a:cs typeface="Arial" panose="020B0604020202020204" pitchFamily="34" charset="0"/>
              </a:rPr>
              <a:t>th</a:t>
            </a:r>
            <a:r>
              <a:rPr lang="en-US" sz="4700" dirty="0">
                <a:latin typeface="Arial" panose="020B0604020202020204" pitchFamily="34" charset="0"/>
                <a:cs typeface="Arial" panose="020B0604020202020204" pitchFamily="34" charset="0"/>
              </a:rPr>
              <a:t> Annual Convocation</a:t>
            </a:r>
          </a:p>
          <a:p>
            <a:br>
              <a:rPr lang="en-US" sz="2400" dirty="0"/>
            </a:br>
            <a:r>
              <a:rPr lang="en-US" sz="4100" dirty="0">
                <a:latin typeface="Arial" panose="020B0604020202020204" pitchFamily="34" charset="0"/>
                <a:cs typeface="Arial" panose="020B0604020202020204" pitchFamily="34" charset="0"/>
              </a:rPr>
              <a:t>October 15, 2022 </a:t>
            </a:r>
          </a:p>
        </p:txBody>
      </p:sp>
      <p:pic>
        <p:nvPicPr>
          <p:cNvPr id="4" name="Picture 3" descr="Diagram&#10;&#10;Description automatically generated with low confidence">
            <a:extLst>
              <a:ext uri="{FF2B5EF4-FFF2-40B4-BE49-F238E27FC236}">
                <a16:creationId xmlns:a16="http://schemas.microsoft.com/office/drawing/2014/main" id="{FFB97849-D8E9-ABFE-0504-F750C38EA3EF}"/>
              </a:ext>
            </a:extLst>
          </p:cNvPr>
          <p:cNvPicPr/>
          <p:nvPr/>
        </p:nvPicPr>
        <p:blipFill>
          <a:blip r:embed="rId2"/>
          <a:stretch>
            <a:fillRect/>
          </a:stretch>
        </p:blipFill>
        <p:spPr>
          <a:xfrm>
            <a:off x="3408220" y="1437683"/>
            <a:ext cx="5829300" cy="1756959"/>
          </a:xfrm>
          <a:prstGeom prst="rect">
            <a:avLst/>
          </a:prstGeom>
        </p:spPr>
      </p:pic>
      <p:sp>
        <p:nvSpPr>
          <p:cNvPr id="5" name="Slide Number Placeholder 4">
            <a:extLst>
              <a:ext uri="{FF2B5EF4-FFF2-40B4-BE49-F238E27FC236}">
                <a16:creationId xmlns:a16="http://schemas.microsoft.com/office/drawing/2014/main" id="{3642CDB3-6E27-FDE9-7279-FDB66BB421BB}"/>
              </a:ext>
            </a:extLst>
          </p:cNvPr>
          <p:cNvSpPr>
            <a:spLocks noGrp="1"/>
          </p:cNvSpPr>
          <p:nvPr>
            <p:ph type="sldNum" sz="quarter" idx="12"/>
          </p:nvPr>
        </p:nvSpPr>
        <p:spPr/>
        <p:txBody>
          <a:bodyPr/>
          <a:lstStyle/>
          <a:p>
            <a:fld id="{E641325F-3E09-4039-8D31-2A998A8A3A8E}" type="slidenum">
              <a:rPr lang="en-US" smtClean="0"/>
              <a:t>1</a:t>
            </a:fld>
            <a:endParaRPr lang="en-US" dirty="0"/>
          </a:p>
        </p:txBody>
      </p:sp>
    </p:spTree>
    <p:extLst>
      <p:ext uri="{BB962C8B-B14F-4D97-AF65-F5344CB8AC3E}">
        <p14:creationId xmlns:p14="http://schemas.microsoft.com/office/powerpoint/2010/main" val="1325659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B86F4-D176-BE7F-61E1-454190CCE585}"/>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Business Session   </a:t>
            </a:r>
            <a:endParaRPr lang="en-US" sz="4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D8C6D19-7678-6BEA-7586-09A2D96DC256}"/>
              </a:ext>
            </a:extLst>
          </p:cNvPr>
          <p:cNvSpPr>
            <a:spLocks noGrp="1"/>
          </p:cNvSpPr>
          <p:nvPr>
            <p:ph idx="1"/>
          </p:nvPr>
        </p:nvSpPr>
        <p:spPr>
          <a:xfrm>
            <a:off x="1905001" y="1877486"/>
            <a:ext cx="9282545" cy="4351338"/>
          </a:xfrm>
        </p:spPr>
        <p:txBody>
          <a:bodyPr>
            <a:normAutofit fontScale="92500" lnSpcReduction="20000"/>
          </a:bodyPr>
          <a:lstStyle/>
          <a:p>
            <a:r>
              <a:rPr lang="en-US" sz="3900" dirty="0">
                <a:latin typeface="Arial" panose="020B0604020202020204" pitchFamily="34" charset="0"/>
                <a:cs typeface="Arial" panose="020B0604020202020204" pitchFamily="34" charset="0"/>
              </a:rPr>
              <a:t>Prayer before Voting</a:t>
            </a:r>
          </a:p>
          <a:p>
            <a:pPr marL="0" indent="0">
              <a:buNone/>
            </a:pPr>
            <a:r>
              <a:rPr lang="en-US" sz="3600" dirty="0">
                <a:latin typeface="Arial" panose="020B0604020202020204" pitchFamily="34" charset="0"/>
                <a:cs typeface="Arial" panose="020B0604020202020204" pitchFamily="34" charset="0"/>
              </a:rPr>
              <a:t>				-- </a:t>
            </a:r>
            <a:r>
              <a:rPr lang="en-US" sz="3900" dirty="0">
                <a:latin typeface="Arial" panose="020B0604020202020204" pitchFamily="34" charset="0"/>
                <a:cs typeface="Arial" panose="020B0604020202020204" pitchFamily="34" charset="0"/>
              </a:rPr>
              <a:t>Pastor Tonya </a:t>
            </a:r>
            <a:r>
              <a:rPr lang="en-US" sz="3900" dirty="0" err="1">
                <a:latin typeface="Arial" panose="020B0604020202020204" pitchFamily="34" charset="0"/>
                <a:cs typeface="Arial" panose="020B0604020202020204" pitchFamily="34" charset="0"/>
              </a:rPr>
              <a:t>Brittain</a:t>
            </a:r>
            <a:endParaRPr lang="en-US" sz="3900" dirty="0">
              <a:latin typeface="Arial" panose="020B0604020202020204" pitchFamily="34" charset="0"/>
              <a:cs typeface="Arial" panose="020B0604020202020204" pitchFamily="34" charset="0"/>
            </a:endParaRPr>
          </a:p>
          <a:p>
            <a:pPr marL="0" indent="0">
              <a:buNone/>
            </a:pPr>
            <a:r>
              <a:rPr lang="en-US" sz="3600" dirty="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Organ Lutheran Church</a:t>
            </a:r>
          </a:p>
          <a:p>
            <a:pPr marL="0" indent="0">
              <a:buNone/>
            </a:pPr>
            <a:endParaRPr lang="en-US" sz="2400" dirty="0">
              <a:latin typeface="Arial" panose="020B0604020202020204" pitchFamily="34" charset="0"/>
              <a:cs typeface="Arial" panose="020B0604020202020204" pitchFamily="34" charset="0"/>
            </a:endParaRPr>
          </a:p>
          <a:p>
            <a:r>
              <a:rPr lang="en-US" sz="3900" dirty="0">
                <a:latin typeface="Arial" panose="020B0604020202020204" pitchFamily="34" charset="0"/>
                <a:cs typeface="Arial" panose="020B0604020202020204" pitchFamily="34" charset="0"/>
              </a:rPr>
              <a:t>Voting by Ballot</a:t>
            </a:r>
          </a:p>
          <a:p>
            <a:pPr marL="0" indent="0">
              <a:buNone/>
            </a:pPr>
            <a:endParaRPr lang="en-US" sz="2600" dirty="0">
              <a:latin typeface="Arial" panose="020B0604020202020204" pitchFamily="34" charset="0"/>
              <a:cs typeface="Arial" panose="020B0604020202020204" pitchFamily="34" charset="0"/>
            </a:endParaRPr>
          </a:p>
          <a:p>
            <a:r>
              <a:rPr lang="en-US" sz="3900" dirty="0">
                <a:latin typeface="Arial" panose="020B0604020202020204" pitchFamily="34" charset="0"/>
                <a:cs typeface="Arial" panose="020B0604020202020204" pitchFamily="34" charset="0"/>
              </a:rPr>
              <a:t>Additional Business</a:t>
            </a:r>
          </a:p>
          <a:p>
            <a:pPr marL="0" indent="0">
              <a:buNone/>
            </a:pPr>
            <a:r>
              <a:rPr lang="en-US" sz="3200" dirty="0">
                <a:latin typeface="Arial" panose="020B0604020202020204" pitchFamily="34" charset="0"/>
                <a:cs typeface="Arial" panose="020B0604020202020204" pitchFamily="34" charset="0"/>
              </a:rPr>
              <a:t>				-- </a:t>
            </a:r>
            <a:r>
              <a:rPr lang="en-US" sz="3900" dirty="0">
                <a:latin typeface="Arial" panose="020B0604020202020204" pitchFamily="34" charset="0"/>
                <a:cs typeface="Arial" panose="020B0604020202020204" pitchFamily="34" charset="0"/>
              </a:rPr>
              <a:t>Ginger Klock</a:t>
            </a:r>
          </a:p>
          <a:p>
            <a:pPr marL="0" indent="0">
              <a:buNone/>
            </a:pPr>
            <a:r>
              <a:rPr lang="en-US" sz="40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Chairwoman, CLW Council</a:t>
            </a:r>
          </a:p>
          <a:p>
            <a:endParaRPr lang="en-US" sz="32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4" name="Picture 3" descr="Diagram&#10;&#10;Description automatically generated with low confidence">
            <a:extLst>
              <a:ext uri="{FF2B5EF4-FFF2-40B4-BE49-F238E27FC236}">
                <a16:creationId xmlns:a16="http://schemas.microsoft.com/office/drawing/2014/main" id="{722A8AD8-2DBE-BAF2-6C42-69A7FCDAFC24}"/>
              </a:ext>
            </a:extLst>
          </p:cNvPr>
          <p:cNvPicPr/>
          <p:nvPr/>
        </p:nvPicPr>
        <p:blipFill>
          <a:blip r:embed="rId2"/>
          <a:stretch>
            <a:fillRect/>
          </a:stretch>
        </p:blipFill>
        <p:spPr>
          <a:xfrm>
            <a:off x="9067798" y="551923"/>
            <a:ext cx="2286002" cy="828690"/>
          </a:xfrm>
          <a:prstGeom prst="rect">
            <a:avLst/>
          </a:prstGeom>
        </p:spPr>
      </p:pic>
      <p:sp>
        <p:nvSpPr>
          <p:cNvPr id="5" name="Slide Number Placeholder 4">
            <a:extLst>
              <a:ext uri="{FF2B5EF4-FFF2-40B4-BE49-F238E27FC236}">
                <a16:creationId xmlns:a16="http://schemas.microsoft.com/office/drawing/2014/main" id="{C26B7341-4130-1C08-FA3C-F733A507FD57}"/>
              </a:ext>
            </a:extLst>
          </p:cNvPr>
          <p:cNvSpPr>
            <a:spLocks noGrp="1"/>
          </p:cNvSpPr>
          <p:nvPr>
            <p:ph type="sldNum" sz="quarter" idx="12"/>
          </p:nvPr>
        </p:nvSpPr>
        <p:spPr/>
        <p:txBody>
          <a:bodyPr/>
          <a:lstStyle/>
          <a:p>
            <a:fld id="{E641325F-3E09-4039-8D31-2A998A8A3A8E}" type="slidenum">
              <a:rPr lang="en-US" smtClean="0"/>
              <a:t>10</a:t>
            </a:fld>
            <a:endParaRPr lang="en-US" dirty="0"/>
          </a:p>
        </p:txBody>
      </p:sp>
    </p:spTree>
    <p:extLst>
      <p:ext uri="{BB962C8B-B14F-4D97-AF65-F5344CB8AC3E}">
        <p14:creationId xmlns:p14="http://schemas.microsoft.com/office/powerpoint/2010/main" val="3509394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5B8B3-D5AF-BEB9-DDBE-B2F9B822A72A}"/>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Offertory</a:t>
            </a:r>
          </a:p>
        </p:txBody>
      </p:sp>
      <p:sp>
        <p:nvSpPr>
          <p:cNvPr id="3" name="Content Placeholder 2">
            <a:extLst>
              <a:ext uri="{FF2B5EF4-FFF2-40B4-BE49-F238E27FC236}">
                <a16:creationId xmlns:a16="http://schemas.microsoft.com/office/drawing/2014/main" id="{06553E0C-F403-6A94-2F33-7A38566D25A1}"/>
              </a:ext>
            </a:extLst>
          </p:cNvPr>
          <p:cNvSpPr>
            <a:spLocks noGrp="1"/>
          </p:cNvSpPr>
          <p:nvPr>
            <p:ph idx="1"/>
          </p:nvPr>
        </p:nvSpPr>
        <p:spPr>
          <a:xfrm>
            <a:off x="505692" y="2189594"/>
            <a:ext cx="10515600" cy="5045509"/>
          </a:xfrm>
        </p:spPr>
        <p:txBody>
          <a:bodyPr>
            <a:normAutofit/>
          </a:bodyPr>
          <a:lstStyle/>
          <a:p>
            <a:pPr marL="0" indent="0" algn="ctr">
              <a:buNone/>
            </a:pPr>
            <a:r>
              <a:rPr lang="en-US" sz="39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Seek Ye First The Kingdom Of God</a:t>
            </a:r>
          </a:p>
          <a:p>
            <a:pPr marL="0" indent="0" algn="ctr">
              <a:buNone/>
            </a:pPr>
            <a:endParaRPr lang="en-US" sz="11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1371600" lvl="3" indent="0" algn="ctr">
              <a:buNone/>
            </a:pPr>
            <a:endParaRPr lang="en-US" sz="3000" dirty="0">
              <a:solidFill>
                <a:srgbClr val="000000"/>
              </a:solidFill>
              <a:effectLst/>
              <a:latin typeface="Arial" panose="020B0604020202020204" pitchFamily="34" charset="0"/>
              <a:ea typeface="Calibri" panose="020F0502020204030204" pitchFamily="34" charset="0"/>
            </a:endParaRPr>
          </a:p>
          <a:p>
            <a:pPr marL="1371600" lvl="3" indent="0" algn="ctr">
              <a:buNone/>
            </a:pPr>
            <a:r>
              <a:rPr lang="en-US" sz="3000" dirty="0">
                <a:solidFill>
                  <a:srgbClr val="000000"/>
                </a:solidFill>
                <a:effectLst/>
                <a:latin typeface="Arial" panose="020B0604020202020204" pitchFamily="34" charset="0"/>
                <a:ea typeface="Calibri" panose="020F0502020204030204" pitchFamily="34" charset="0"/>
              </a:rPr>
              <a:t>Seek ye first the kingdom of God</a:t>
            </a: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And His righteousness</a:t>
            </a: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And all these things shall be added unto you</a:t>
            </a: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Allelu, alleluia</a:t>
            </a:r>
          </a:p>
          <a:p>
            <a:pPr marL="1371600" lvl="3" indent="0" algn="ctr">
              <a:buNone/>
            </a:pPr>
            <a:endParaRPr lang="en-US" sz="1100" dirty="0">
              <a:solidFill>
                <a:srgbClr val="000000"/>
              </a:solidFill>
              <a:latin typeface="Arial" panose="020B0604020202020204" pitchFamily="34" charset="0"/>
              <a:ea typeface="Calibri" panose="020F0502020204030204" pitchFamily="34" charset="0"/>
            </a:endParaRPr>
          </a:p>
          <a:p>
            <a:pPr marL="0" indent="0" algn="r">
              <a:buNone/>
            </a:pPr>
            <a:r>
              <a:rPr lang="en-US" sz="2400" dirty="0">
                <a:latin typeface="Arial" panose="020B0604020202020204" pitchFamily="34" charset="0"/>
                <a:cs typeface="Arial" panose="020B0604020202020204" pitchFamily="34" charset="0"/>
              </a:rPr>
              <a:t>Continued	     </a:t>
            </a:r>
          </a:p>
        </p:txBody>
      </p:sp>
      <p:sp>
        <p:nvSpPr>
          <p:cNvPr id="4" name="Slide Number Placeholder 3">
            <a:extLst>
              <a:ext uri="{FF2B5EF4-FFF2-40B4-BE49-F238E27FC236}">
                <a16:creationId xmlns:a16="http://schemas.microsoft.com/office/drawing/2014/main" id="{A8016382-087F-6717-67CB-57E7568A0024}"/>
              </a:ext>
            </a:extLst>
          </p:cNvPr>
          <p:cNvSpPr>
            <a:spLocks noGrp="1"/>
          </p:cNvSpPr>
          <p:nvPr>
            <p:ph type="sldNum" sz="quarter" idx="12"/>
          </p:nvPr>
        </p:nvSpPr>
        <p:spPr>
          <a:xfrm>
            <a:off x="8610600" y="6356349"/>
            <a:ext cx="2743200" cy="365125"/>
          </a:xfrm>
        </p:spPr>
        <p:txBody>
          <a:bodyPr/>
          <a:lstStyle/>
          <a:p>
            <a:fld id="{E641325F-3E09-4039-8D31-2A998A8A3A8E}" type="slidenum">
              <a:rPr lang="en-US" smtClean="0"/>
              <a:t>11</a:t>
            </a:fld>
            <a:endParaRPr lang="en-US" dirty="0"/>
          </a:p>
        </p:txBody>
      </p:sp>
    </p:spTree>
    <p:extLst>
      <p:ext uri="{BB962C8B-B14F-4D97-AF65-F5344CB8AC3E}">
        <p14:creationId xmlns:p14="http://schemas.microsoft.com/office/powerpoint/2010/main" val="3972278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7829C-D075-E4D7-433F-79B9285D66E7}"/>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7A3F7F9-9AB8-DAAF-FE2E-83A49D2F6759}"/>
              </a:ext>
            </a:extLst>
          </p:cNvPr>
          <p:cNvSpPr>
            <a:spLocks noGrp="1"/>
          </p:cNvSpPr>
          <p:nvPr>
            <p:ph idx="1"/>
          </p:nvPr>
        </p:nvSpPr>
        <p:spPr>
          <a:xfrm>
            <a:off x="983673" y="1358034"/>
            <a:ext cx="10515600" cy="4351338"/>
          </a:xfrm>
        </p:spPr>
        <p:txBody>
          <a:bodyPr>
            <a:normAutofit/>
          </a:bodyPr>
          <a:lstStyle/>
          <a:p>
            <a:pPr marL="0" indent="0" algn="ctr">
              <a:buNone/>
            </a:pPr>
            <a:r>
              <a:rPr lang="en-US" sz="3000" dirty="0">
                <a:solidFill>
                  <a:srgbClr val="000000"/>
                </a:solidFill>
                <a:effectLst/>
                <a:latin typeface="Arial" panose="020B0604020202020204" pitchFamily="34" charset="0"/>
                <a:ea typeface="Calibri" panose="020F0502020204030204" pitchFamily="34" charset="0"/>
              </a:rPr>
              <a:t>Ask and it shall be given unto you</a:t>
            </a: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Seek and ye shall find</a:t>
            </a: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Knock and the door shall be opened unto you</a:t>
            </a: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Allelu, alleluia</a:t>
            </a:r>
            <a:br>
              <a:rPr lang="en-US" sz="3000" dirty="0">
                <a:solidFill>
                  <a:srgbClr val="000000"/>
                </a:solidFill>
                <a:effectLst/>
                <a:latin typeface="Arial" panose="020B0604020202020204" pitchFamily="34" charset="0"/>
                <a:ea typeface="Calibri" panose="020F0502020204030204" pitchFamily="34" charset="0"/>
              </a:rPr>
            </a:b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Seek ye first the kingdom of God</a:t>
            </a: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And His righteousness</a:t>
            </a: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And all these things shall be added unto you</a:t>
            </a:r>
            <a:br>
              <a:rPr lang="en-US" sz="3000" dirty="0">
                <a:solidFill>
                  <a:srgbClr val="000000"/>
                </a:solidFill>
                <a:effectLst/>
                <a:latin typeface="Arial" panose="020B0604020202020204" pitchFamily="34" charset="0"/>
                <a:ea typeface="Calibri" panose="020F0502020204030204" pitchFamily="34" charset="0"/>
              </a:rPr>
            </a:br>
            <a:r>
              <a:rPr lang="en-US" sz="3000" dirty="0">
                <a:solidFill>
                  <a:srgbClr val="000000"/>
                </a:solidFill>
                <a:effectLst/>
                <a:latin typeface="Arial" panose="020B0604020202020204" pitchFamily="34" charset="0"/>
                <a:ea typeface="Calibri" panose="020F0502020204030204" pitchFamily="34" charset="0"/>
              </a:rPr>
              <a:t>Allelu, alleluia</a:t>
            </a:r>
            <a:br>
              <a:rPr lang="en-US" sz="3000" dirty="0">
                <a:solidFill>
                  <a:srgbClr val="000000"/>
                </a:solidFill>
                <a:effectLst/>
                <a:latin typeface="Arial" panose="020B0604020202020204" pitchFamily="34" charset="0"/>
                <a:ea typeface="Calibri" panose="020F0502020204030204" pitchFamily="34" charset="0"/>
              </a:rPr>
            </a:br>
            <a:endParaRPr lang="en-US" sz="3000" dirty="0"/>
          </a:p>
        </p:txBody>
      </p:sp>
      <p:sp>
        <p:nvSpPr>
          <p:cNvPr id="4" name="Slide Number Placeholder 3">
            <a:extLst>
              <a:ext uri="{FF2B5EF4-FFF2-40B4-BE49-F238E27FC236}">
                <a16:creationId xmlns:a16="http://schemas.microsoft.com/office/drawing/2014/main" id="{D6403E6B-8087-61B0-BE15-041885066979}"/>
              </a:ext>
            </a:extLst>
          </p:cNvPr>
          <p:cNvSpPr>
            <a:spLocks noGrp="1"/>
          </p:cNvSpPr>
          <p:nvPr>
            <p:ph type="sldNum" sz="quarter" idx="12"/>
          </p:nvPr>
        </p:nvSpPr>
        <p:spPr/>
        <p:txBody>
          <a:bodyPr/>
          <a:lstStyle/>
          <a:p>
            <a:fld id="{E641325F-3E09-4039-8D31-2A998A8A3A8E}" type="slidenum">
              <a:rPr lang="en-US" smtClean="0"/>
              <a:t>12</a:t>
            </a:fld>
            <a:endParaRPr lang="en-US" dirty="0"/>
          </a:p>
        </p:txBody>
      </p:sp>
    </p:spTree>
    <p:extLst>
      <p:ext uri="{BB962C8B-B14F-4D97-AF65-F5344CB8AC3E}">
        <p14:creationId xmlns:p14="http://schemas.microsoft.com/office/powerpoint/2010/main" val="3427689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ED6EA-B7ED-82C7-0EAA-9B23EBE8EC7C}"/>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Offering Prayer</a:t>
            </a:r>
          </a:p>
        </p:txBody>
      </p:sp>
      <p:sp>
        <p:nvSpPr>
          <p:cNvPr id="3" name="Content Placeholder 2">
            <a:extLst>
              <a:ext uri="{FF2B5EF4-FFF2-40B4-BE49-F238E27FC236}">
                <a16:creationId xmlns:a16="http://schemas.microsoft.com/office/drawing/2014/main" id="{821B99C1-F1FD-463F-D7A4-66C72156204F}"/>
              </a:ext>
            </a:extLst>
          </p:cNvPr>
          <p:cNvSpPr>
            <a:spLocks noGrp="1"/>
          </p:cNvSpPr>
          <p:nvPr>
            <p:ph idx="1"/>
          </p:nvPr>
        </p:nvSpPr>
        <p:spPr>
          <a:xfrm>
            <a:off x="1659081" y="1690688"/>
            <a:ext cx="9376064" cy="4575030"/>
          </a:xfrm>
        </p:spPr>
        <p:txBody>
          <a:bodyPr>
            <a:normAutofit/>
          </a:bodyPr>
          <a:lstStyle/>
          <a:p>
            <a:pPr marL="0" marR="0">
              <a:spcBef>
                <a:spcPts val="0"/>
              </a:spcBef>
              <a:spcAft>
                <a:spcPts val="0"/>
              </a:spcAft>
              <a:tabLst>
                <a:tab pos="4457700" algn="r"/>
              </a:tabLst>
            </a:pPr>
            <a:endParaRPr lang="en-US" sz="1800" i="1" kern="1400" dirty="0">
              <a:solidFill>
                <a:srgbClr val="000000"/>
              </a:solidFill>
              <a:effectLst/>
              <a:latin typeface="Franklin Gothic Medium" panose="020B0603020102020204" pitchFamily="34" charset="0"/>
              <a:ea typeface="Times New Roman" panose="02020603050405020304" pitchFamily="18" charset="0"/>
              <a:cs typeface="Droid Serif"/>
            </a:endParaRPr>
          </a:p>
          <a:p>
            <a:pPr marL="0" marR="0">
              <a:spcBef>
                <a:spcPts val="0"/>
              </a:spcBef>
              <a:spcAft>
                <a:spcPts val="0"/>
              </a:spcAft>
              <a:tabLst>
                <a:tab pos="4457700" algn="r"/>
              </a:tabLst>
            </a:pPr>
            <a:endParaRPr lang="en-US" sz="1800" i="1" kern="1400" dirty="0">
              <a:solidFill>
                <a:srgbClr val="000000"/>
              </a:solidFill>
              <a:latin typeface="Franklin Gothic Medium" panose="020B0603020102020204" pitchFamily="34" charset="0"/>
              <a:ea typeface="Times New Roman" panose="02020603050405020304" pitchFamily="18" charset="0"/>
              <a:cs typeface="Droid Serif"/>
            </a:endParaRPr>
          </a:p>
          <a:p>
            <a:r>
              <a:rPr lang="en-US" sz="3600" dirty="0">
                <a:latin typeface="Arial" panose="020B0604020202020204" pitchFamily="34" charset="0"/>
                <a:cs typeface="Arial" panose="020B0604020202020204" pitchFamily="34" charset="0"/>
              </a:rPr>
              <a:t>Prayer for these gifts</a:t>
            </a:r>
          </a:p>
          <a:p>
            <a:pPr marL="0" indent="0">
              <a:spcBef>
                <a:spcPts val="0"/>
              </a:spcBef>
              <a:buNone/>
            </a:pPr>
            <a:r>
              <a:rPr lang="en-US" sz="36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Pastor Dawn </a:t>
            </a:r>
            <a:r>
              <a:rPr lang="en-US" sz="3600" dirty="0" err="1">
                <a:latin typeface="Arial" panose="020B0604020202020204" pitchFamily="34" charset="0"/>
                <a:cs typeface="Arial" panose="020B0604020202020204" pitchFamily="34" charset="0"/>
              </a:rPr>
              <a:t>Rister</a:t>
            </a:r>
            <a:endParaRPr lang="en-US" sz="3600" dirty="0">
              <a:latin typeface="Arial" panose="020B0604020202020204" pitchFamily="34" charset="0"/>
              <a:cs typeface="Arial" panose="020B0604020202020204" pitchFamily="34" charset="0"/>
            </a:endParaRPr>
          </a:p>
          <a:p>
            <a:pPr marL="0" indent="0">
              <a:spcBef>
                <a:spcPts val="0"/>
              </a:spcBef>
              <a:buNone/>
            </a:pPr>
            <a:r>
              <a:rPr lang="en-US" sz="3200" dirty="0">
                <a:latin typeface="Arial" panose="020B0604020202020204" pitchFamily="34" charset="0"/>
                <a:cs typeface="Arial" panose="020B0604020202020204" pitchFamily="34" charset="0"/>
              </a:rPr>
              <a:t>				    Salem Lutheran Church</a:t>
            </a:r>
          </a:p>
          <a:p>
            <a:pPr marL="0" indent="0">
              <a:buNone/>
            </a:pPr>
            <a:r>
              <a:rPr lang="en-US" sz="1800" dirty="0">
                <a:latin typeface="Arial" panose="020B0604020202020204" pitchFamily="34" charset="0"/>
                <a:cs typeface="Arial" panose="020B0604020202020204" pitchFamily="34" charset="0"/>
              </a:rPr>
              <a:t>			</a:t>
            </a:r>
          </a:p>
          <a:p>
            <a:pPr marL="0" indent="0">
              <a:buNone/>
            </a:pPr>
            <a:endParaRPr lang="en-US" sz="1800" i="1" kern="1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buNone/>
            </a:pPr>
            <a:endParaRPr lang="en-US" sz="1800" i="1" kern="1400" dirty="0">
              <a:solidFill>
                <a:srgbClr val="000000"/>
              </a:solidFill>
              <a:effectLst/>
              <a:latin typeface="Franklin Gothic Medium" panose="020B0603020102020204" pitchFamily="34" charset="0"/>
              <a:ea typeface="Times New Roman" panose="02020603050405020304" pitchFamily="18" charset="0"/>
              <a:cs typeface="Droid Serif"/>
            </a:endParaRPr>
          </a:p>
          <a:p>
            <a:pPr marL="914400" lvl="2">
              <a:spcBef>
                <a:spcPts val="0"/>
              </a:spcBef>
              <a:tabLst>
                <a:tab pos="4457700" algn="r"/>
              </a:tabLst>
            </a:pPr>
            <a:r>
              <a:rPr lang="en-US" sz="2400" i="1" kern="1400" dirty="0">
                <a:solidFill>
                  <a:srgbClr val="000000"/>
                </a:solidFill>
                <a:effectLst/>
                <a:latin typeface="Franklin Gothic Medium" panose="020B0603020102020204" pitchFamily="34" charset="0"/>
                <a:ea typeface="Times New Roman" panose="02020603050405020304" pitchFamily="18" charset="0"/>
                <a:cs typeface="Droid Serif"/>
              </a:rPr>
              <a:t>Monetary offering will be given to NALC Disaster Relief. </a:t>
            </a:r>
          </a:p>
          <a:p>
            <a:pPr marL="914400" lvl="2">
              <a:spcBef>
                <a:spcPts val="0"/>
              </a:spcBef>
              <a:tabLst>
                <a:tab pos="4457700" algn="r"/>
              </a:tabLst>
            </a:pPr>
            <a:r>
              <a:rPr lang="en-US" sz="2400" i="1" kern="1400" dirty="0">
                <a:solidFill>
                  <a:srgbClr val="000000"/>
                </a:solidFill>
                <a:effectLst/>
                <a:latin typeface="Franklin Gothic Medium" panose="020B0603020102020204" pitchFamily="34" charset="0"/>
                <a:ea typeface="Times New Roman" panose="02020603050405020304" pitchFamily="18" charset="0"/>
                <a:cs typeface="Droid Serif"/>
              </a:rPr>
              <a:t>In-Kind Gifts will be taken to Community Care Clinic. </a:t>
            </a:r>
          </a:p>
          <a:p>
            <a:pPr marL="0" indent="0">
              <a:buNone/>
            </a:pPr>
            <a:endParaRPr lang="en-US" dirty="0"/>
          </a:p>
        </p:txBody>
      </p:sp>
      <p:sp>
        <p:nvSpPr>
          <p:cNvPr id="4" name="Slide Number Placeholder 3">
            <a:extLst>
              <a:ext uri="{FF2B5EF4-FFF2-40B4-BE49-F238E27FC236}">
                <a16:creationId xmlns:a16="http://schemas.microsoft.com/office/drawing/2014/main" id="{61E74022-437F-87EE-7B0A-16A5ACE077EA}"/>
              </a:ext>
            </a:extLst>
          </p:cNvPr>
          <p:cNvSpPr>
            <a:spLocks noGrp="1"/>
          </p:cNvSpPr>
          <p:nvPr>
            <p:ph type="sldNum" sz="quarter" idx="12"/>
          </p:nvPr>
        </p:nvSpPr>
        <p:spPr/>
        <p:txBody>
          <a:bodyPr/>
          <a:lstStyle/>
          <a:p>
            <a:fld id="{E641325F-3E09-4039-8D31-2A998A8A3A8E}" type="slidenum">
              <a:rPr lang="en-US" smtClean="0"/>
              <a:t>13</a:t>
            </a:fld>
            <a:endParaRPr lang="en-US" dirty="0"/>
          </a:p>
        </p:txBody>
      </p:sp>
    </p:spTree>
    <p:extLst>
      <p:ext uri="{BB962C8B-B14F-4D97-AF65-F5344CB8AC3E}">
        <p14:creationId xmlns:p14="http://schemas.microsoft.com/office/powerpoint/2010/main" val="30996534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8A280-F1EF-2A98-4D30-7DF3EAF8DECC}"/>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Program</a:t>
            </a:r>
          </a:p>
        </p:txBody>
      </p:sp>
      <p:sp>
        <p:nvSpPr>
          <p:cNvPr id="3" name="Content Placeholder 2">
            <a:extLst>
              <a:ext uri="{FF2B5EF4-FFF2-40B4-BE49-F238E27FC236}">
                <a16:creationId xmlns:a16="http://schemas.microsoft.com/office/drawing/2014/main" id="{1432632A-B3F1-9529-27FA-95A06C8D31CD}"/>
              </a:ext>
            </a:extLst>
          </p:cNvPr>
          <p:cNvSpPr>
            <a:spLocks noGrp="1"/>
          </p:cNvSpPr>
          <p:nvPr>
            <p:ph idx="1"/>
          </p:nvPr>
        </p:nvSpPr>
        <p:spPr/>
        <p:txBody>
          <a:bodyPr/>
          <a:lstStyle/>
          <a:p>
            <a:pPr marL="0" indent="0">
              <a:buNone/>
            </a:pPr>
            <a:endParaRPr lang="en-US" b="1" i="1" dirty="0"/>
          </a:p>
          <a:p>
            <a:pPr marL="0" indent="0">
              <a:buNone/>
            </a:pPr>
            <a:endParaRPr lang="en-US" b="1" i="1" dirty="0"/>
          </a:p>
          <a:p>
            <a:pPr marL="0" indent="0" algn="ctr">
              <a:buNone/>
            </a:pPr>
            <a:r>
              <a:rPr lang="en-US" sz="4000" b="1" i="1" dirty="0">
                <a:latin typeface="Arial" panose="020B0604020202020204" pitchFamily="34" charset="0"/>
                <a:cs typeface="Arial" panose="020B0604020202020204" pitchFamily="34" charset="0"/>
              </a:rPr>
              <a:t>Symbols </a:t>
            </a:r>
            <a:r>
              <a:rPr lang="en-US" sz="4000" b="1" dirty="0">
                <a:latin typeface="Arial" panose="020B0604020202020204" pitchFamily="34" charset="0"/>
                <a:cs typeface="Arial" panose="020B0604020202020204" pitchFamily="34" charset="0"/>
              </a:rPr>
              <a:t>of Our Faith </a:t>
            </a:r>
          </a:p>
          <a:p>
            <a:pPr marL="0" indent="0" algn="ctr">
              <a:buNone/>
            </a:pPr>
            <a:r>
              <a:rPr lang="en-US" sz="4000" b="1" dirty="0">
                <a:latin typeface="Arial" panose="020B0604020202020204" pitchFamily="34" charset="0"/>
                <a:cs typeface="Arial" panose="020B0604020202020204" pitchFamily="34" charset="0"/>
              </a:rPr>
              <a:t>As Shown Through Chrismons</a:t>
            </a:r>
          </a:p>
          <a:p>
            <a:pPr marL="0" indent="0" algn="ctr">
              <a:buNone/>
            </a:pPr>
            <a:endParaRPr lang="en-US" sz="4000" b="1" dirty="0">
              <a:latin typeface="Arial" panose="020B0604020202020204" pitchFamily="34" charset="0"/>
              <a:cs typeface="Arial" panose="020B0604020202020204" pitchFamily="34" charset="0"/>
            </a:endParaRPr>
          </a:p>
          <a:p>
            <a:pPr marL="0" indent="0" algn="ctr">
              <a:buNone/>
            </a:pPr>
            <a:r>
              <a:rPr lang="en-US" sz="3200" b="1" dirty="0">
                <a:latin typeface="Arial" panose="020B0604020202020204" pitchFamily="34" charset="0"/>
                <a:cs typeface="Arial" panose="020B0604020202020204" pitchFamily="34" charset="0"/>
              </a:rPr>
              <a:t>Presented by CLW Council</a:t>
            </a:r>
          </a:p>
        </p:txBody>
      </p:sp>
      <p:sp>
        <p:nvSpPr>
          <p:cNvPr id="4" name="Slide Number Placeholder 3">
            <a:extLst>
              <a:ext uri="{FF2B5EF4-FFF2-40B4-BE49-F238E27FC236}">
                <a16:creationId xmlns:a16="http://schemas.microsoft.com/office/drawing/2014/main" id="{7C15C72C-6FA0-3D03-823C-A217BB975452}"/>
              </a:ext>
            </a:extLst>
          </p:cNvPr>
          <p:cNvSpPr>
            <a:spLocks noGrp="1"/>
          </p:cNvSpPr>
          <p:nvPr>
            <p:ph type="sldNum" sz="quarter" idx="12"/>
          </p:nvPr>
        </p:nvSpPr>
        <p:spPr/>
        <p:txBody>
          <a:bodyPr/>
          <a:lstStyle/>
          <a:p>
            <a:fld id="{E641325F-3E09-4039-8D31-2A998A8A3A8E}" type="slidenum">
              <a:rPr lang="en-US" smtClean="0"/>
              <a:t>14</a:t>
            </a:fld>
            <a:endParaRPr lang="en-US" dirty="0"/>
          </a:p>
        </p:txBody>
      </p:sp>
    </p:spTree>
    <p:extLst>
      <p:ext uri="{BB962C8B-B14F-4D97-AF65-F5344CB8AC3E}">
        <p14:creationId xmlns:p14="http://schemas.microsoft.com/office/powerpoint/2010/main" val="3760425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8A647-C0D6-083B-0DB5-E4631870E035}"/>
              </a:ext>
            </a:extLst>
          </p:cNvPr>
          <p:cNvSpPr>
            <a:spLocks noGrp="1"/>
          </p:cNvSpPr>
          <p:nvPr>
            <p:ph type="title"/>
          </p:nvPr>
        </p:nvSpPr>
        <p:spPr>
          <a:xfrm>
            <a:off x="838200" y="936625"/>
            <a:ext cx="10515600" cy="1325563"/>
          </a:xfrm>
        </p:spPr>
        <p:txBody>
          <a:bodyPr>
            <a:normAutofit fontScale="90000"/>
          </a:bodyPr>
          <a:lstStyle/>
          <a:p>
            <a:pPr marL="0" indent="0" algn="ctr"/>
            <a:br>
              <a:rPr lang="en-US" sz="4400" b="1" dirty="0"/>
            </a:br>
            <a:r>
              <a:rPr lang="en-US" sz="4400" b="1" dirty="0">
                <a:latin typeface="Arial" panose="020B0604020202020204" pitchFamily="34" charset="0"/>
                <a:cs typeface="Arial" panose="020B0604020202020204" pitchFamily="34" charset="0"/>
              </a:rPr>
              <a:t>Symbols of Our Faith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As Shown Through Chrismons</a:t>
            </a:r>
            <a:br>
              <a:rPr lang="en-US" sz="4400" b="1" dirty="0"/>
            </a:br>
            <a:endParaRPr lang="en-US" b="1" dirty="0"/>
          </a:p>
        </p:txBody>
      </p:sp>
      <p:sp>
        <p:nvSpPr>
          <p:cNvPr id="3" name="Content Placeholder 2">
            <a:extLst>
              <a:ext uri="{FF2B5EF4-FFF2-40B4-BE49-F238E27FC236}">
                <a16:creationId xmlns:a16="http://schemas.microsoft.com/office/drawing/2014/main" id="{4C2F8F5A-70FD-1165-CCA2-24D9F6265A8B}"/>
              </a:ext>
            </a:extLst>
          </p:cNvPr>
          <p:cNvSpPr>
            <a:spLocks noGrp="1"/>
          </p:cNvSpPr>
          <p:nvPr>
            <p:ph idx="1"/>
          </p:nvPr>
        </p:nvSpPr>
        <p:spPr>
          <a:xfrm>
            <a:off x="2826327" y="2791981"/>
            <a:ext cx="9047018" cy="4351338"/>
          </a:xfrm>
        </p:spPr>
        <p:txBody>
          <a:bodyPr/>
          <a:lstStyle/>
          <a:p>
            <a:r>
              <a:rPr lang="en-US" sz="4000" dirty="0">
                <a:latin typeface="Arial" panose="020B0604020202020204" pitchFamily="34" charset="0"/>
                <a:cs typeface="Arial" panose="020B0604020202020204" pitchFamily="34" charset="0"/>
              </a:rPr>
              <a:t>Introduction/History</a:t>
            </a:r>
          </a:p>
          <a:p>
            <a:pPr marL="0" indent="0">
              <a:buNone/>
            </a:pPr>
            <a:r>
              <a:rPr lang="en-US" sz="3600" b="1"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--Kay Weaver</a:t>
            </a:r>
          </a:p>
          <a:p>
            <a:pPr marL="0" indent="0">
              <a:buNone/>
            </a:pPr>
            <a:endParaRPr lang="en-US" sz="3600" b="1" dirty="0"/>
          </a:p>
          <a:p>
            <a:endParaRPr lang="en-US" dirty="0"/>
          </a:p>
        </p:txBody>
      </p:sp>
      <p:sp>
        <p:nvSpPr>
          <p:cNvPr id="4" name="Slide Number Placeholder 3">
            <a:extLst>
              <a:ext uri="{FF2B5EF4-FFF2-40B4-BE49-F238E27FC236}">
                <a16:creationId xmlns:a16="http://schemas.microsoft.com/office/drawing/2014/main" id="{76CF79DE-C894-0BDD-592F-4E50F0EC64A5}"/>
              </a:ext>
            </a:extLst>
          </p:cNvPr>
          <p:cNvSpPr>
            <a:spLocks noGrp="1"/>
          </p:cNvSpPr>
          <p:nvPr>
            <p:ph type="sldNum" sz="quarter" idx="12"/>
          </p:nvPr>
        </p:nvSpPr>
        <p:spPr/>
        <p:txBody>
          <a:bodyPr/>
          <a:lstStyle/>
          <a:p>
            <a:fld id="{E641325F-3E09-4039-8D31-2A998A8A3A8E}" type="slidenum">
              <a:rPr lang="en-US" smtClean="0"/>
              <a:t>15</a:t>
            </a:fld>
            <a:endParaRPr lang="en-US" dirty="0"/>
          </a:p>
        </p:txBody>
      </p:sp>
    </p:spTree>
    <p:extLst>
      <p:ext uri="{BB962C8B-B14F-4D97-AF65-F5344CB8AC3E}">
        <p14:creationId xmlns:p14="http://schemas.microsoft.com/office/powerpoint/2010/main" val="2029703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DF75-743E-D1BC-F90E-317204CF31CD}"/>
              </a:ext>
            </a:extLst>
          </p:cNvPr>
          <p:cNvSpPr>
            <a:spLocks noGrp="1"/>
          </p:cNvSpPr>
          <p:nvPr>
            <p:ph type="title"/>
          </p:nvPr>
        </p:nvSpPr>
        <p:spPr/>
        <p:txBody>
          <a:bodyPr/>
          <a:lstStyle/>
          <a:p>
            <a:pPr algn="ctr"/>
            <a:r>
              <a:rPr lang="en-US" sz="4400" b="1" dirty="0">
                <a:latin typeface="Arial" panose="020B0604020202020204" pitchFamily="34" charset="0"/>
                <a:cs typeface="Arial" panose="020B0604020202020204" pitchFamily="34" charset="0"/>
              </a:rPr>
              <a:t>Symbols of Our Faith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As Shown Through Chrismons</a:t>
            </a:r>
            <a:endParaRPr lang="en-US" dirty="0"/>
          </a:p>
        </p:txBody>
      </p:sp>
      <p:sp>
        <p:nvSpPr>
          <p:cNvPr id="3" name="Content Placeholder 2">
            <a:extLst>
              <a:ext uri="{FF2B5EF4-FFF2-40B4-BE49-F238E27FC236}">
                <a16:creationId xmlns:a16="http://schemas.microsoft.com/office/drawing/2014/main" id="{41D25EB8-496B-D560-DACD-D3F981424671}"/>
              </a:ext>
            </a:extLst>
          </p:cNvPr>
          <p:cNvSpPr>
            <a:spLocks noGrp="1"/>
          </p:cNvSpPr>
          <p:nvPr>
            <p:ph idx="1"/>
          </p:nvPr>
        </p:nvSpPr>
        <p:spPr>
          <a:xfrm>
            <a:off x="2673927" y="2708852"/>
            <a:ext cx="9053945" cy="4351338"/>
          </a:xfrm>
        </p:spPr>
        <p:txBody>
          <a:bodyPr>
            <a:normAutofit/>
          </a:bodyPr>
          <a:lstStyle/>
          <a:p>
            <a:r>
              <a:rPr lang="en-US" sz="4400" b="1" dirty="0">
                <a:latin typeface="Arial" panose="020B0604020202020204" pitchFamily="34" charset="0"/>
                <a:cs typeface="Arial" panose="020B0604020202020204" pitchFamily="34" charset="0"/>
              </a:rPr>
              <a:t>IHS (Iota Eta Sigma)</a:t>
            </a:r>
          </a:p>
          <a:p>
            <a:pPr marL="0" indent="0">
              <a:buNone/>
            </a:pPr>
            <a:r>
              <a:rPr lang="en-US" sz="44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--Robin McLaughlin</a:t>
            </a:r>
          </a:p>
        </p:txBody>
      </p:sp>
      <p:pic>
        <p:nvPicPr>
          <p:cNvPr id="4" name="Picture 3" descr="Graphical user interface&#10;&#10;Description automatically generated">
            <a:extLst>
              <a:ext uri="{FF2B5EF4-FFF2-40B4-BE49-F238E27FC236}">
                <a16:creationId xmlns:a16="http://schemas.microsoft.com/office/drawing/2014/main" id="{7D8755BF-CD51-529E-B1F9-811F75F3741B}"/>
              </a:ext>
            </a:extLst>
          </p:cNvPr>
          <p:cNvPicPr>
            <a:picLocks noChangeAspect="1"/>
          </p:cNvPicPr>
          <p:nvPr/>
        </p:nvPicPr>
        <p:blipFill rotWithShape="1">
          <a:blip r:embed="rId2"/>
          <a:srcRect l="3981" t="40494" r="60371" b="43868"/>
          <a:stretch/>
        </p:blipFill>
        <p:spPr bwMode="auto">
          <a:xfrm>
            <a:off x="2400299" y="4362187"/>
            <a:ext cx="7756417" cy="1913922"/>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E2A4ED9A-05B2-9076-DCDA-E62CDDA7CB5B}"/>
              </a:ext>
            </a:extLst>
          </p:cNvPr>
          <p:cNvSpPr>
            <a:spLocks noGrp="1"/>
          </p:cNvSpPr>
          <p:nvPr>
            <p:ph type="sldNum" sz="quarter" idx="12"/>
          </p:nvPr>
        </p:nvSpPr>
        <p:spPr/>
        <p:txBody>
          <a:bodyPr/>
          <a:lstStyle/>
          <a:p>
            <a:fld id="{E641325F-3E09-4039-8D31-2A998A8A3A8E}" type="slidenum">
              <a:rPr lang="en-US" smtClean="0"/>
              <a:t>16</a:t>
            </a:fld>
            <a:endParaRPr lang="en-US" dirty="0"/>
          </a:p>
        </p:txBody>
      </p:sp>
    </p:spTree>
    <p:extLst>
      <p:ext uri="{BB962C8B-B14F-4D97-AF65-F5344CB8AC3E}">
        <p14:creationId xmlns:p14="http://schemas.microsoft.com/office/powerpoint/2010/main" val="3531735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7B496-2CD2-5F37-FBC1-25CCE82D91EF}"/>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IHS</a:t>
            </a:r>
          </a:p>
        </p:txBody>
      </p:sp>
      <p:pic>
        <p:nvPicPr>
          <p:cNvPr id="1026" name="Picture 2">
            <a:extLst>
              <a:ext uri="{FF2B5EF4-FFF2-40B4-BE49-F238E27FC236}">
                <a16:creationId xmlns:a16="http://schemas.microsoft.com/office/drawing/2014/main" id="{21FC257A-D6B8-955C-4669-CC9FBC120B4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49406" y="3588034"/>
            <a:ext cx="560001" cy="789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DB28469-3A57-98F1-CF0E-5312EEDF8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9652" y="1690688"/>
            <a:ext cx="3500005" cy="493500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F71C4F6-7849-34BD-6DAE-1A306058ED0E}"/>
              </a:ext>
            </a:extLst>
          </p:cNvPr>
          <p:cNvSpPr>
            <a:spLocks noGrp="1"/>
          </p:cNvSpPr>
          <p:nvPr>
            <p:ph type="sldNum" sz="quarter" idx="12"/>
          </p:nvPr>
        </p:nvSpPr>
        <p:spPr/>
        <p:txBody>
          <a:bodyPr/>
          <a:lstStyle/>
          <a:p>
            <a:fld id="{E641325F-3E09-4039-8D31-2A998A8A3A8E}" type="slidenum">
              <a:rPr lang="en-US" smtClean="0"/>
              <a:t>17</a:t>
            </a:fld>
            <a:endParaRPr lang="en-US" dirty="0"/>
          </a:p>
        </p:txBody>
      </p:sp>
    </p:spTree>
    <p:extLst>
      <p:ext uri="{BB962C8B-B14F-4D97-AF65-F5344CB8AC3E}">
        <p14:creationId xmlns:p14="http://schemas.microsoft.com/office/powerpoint/2010/main" val="815438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F3C6-12DC-67FE-529A-8C24662335AF}"/>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IHS</a:t>
            </a:r>
            <a:endParaRPr lang="en-US" sz="480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70357ADC-6954-4604-75CC-759191D2F9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5108" y="1825625"/>
            <a:ext cx="5801784"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07DB8E7-E4F6-89D4-2CD8-FCE858DC6964}"/>
              </a:ext>
            </a:extLst>
          </p:cNvPr>
          <p:cNvSpPr>
            <a:spLocks noGrp="1"/>
          </p:cNvSpPr>
          <p:nvPr>
            <p:ph type="sldNum" sz="quarter" idx="12"/>
          </p:nvPr>
        </p:nvSpPr>
        <p:spPr/>
        <p:txBody>
          <a:bodyPr/>
          <a:lstStyle/>
          <a:p>
            <a:fld id="{E641325F-3E09-4039-8D31-2A998A8A3A8E}" type="slidenum">
              <a:rPr lang="en-US" smtClean="0"/>
              <a:t>18</a:t>
            </a:fld>
            <a:endParaRPr lang="en-US" dirty="0"/>
          </a:p>
        </p:txBody>
      </p:sp>
    </p:spTree>
    <p:extLst>
      <p:ext uri="{BB962C8B-B14F-4D97-AF65-F5344CB8AC3E}">
        <p14:creationId xmlns:p14="http://schemas.microsoft.com/office/powerpoint/2010/main" val="2679341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72A47-930A-ACB4-C3D8-810479C369DF}"/>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Jesus, Name above All Names</a:t>
            </a:r>
          </a:p>
        </p:txBody>
      </p:sp>
      <p:sp>
        <p:nvSpPr>
          <p:cNvPr id="3" name="Content Placeholder 2">
            <a:extLst>
              <a:ext uri="{FF2B5EF4-FFF2-40B4-BE49-F238E27FC236}">
                <a16:creationId xmlns:a16="http://schemas.microsoft.com/office/drawing/2014/main" id="{82A49AC2-E7AE-A050-5867-2768F0816A81}"/>
              </a:ext>
            </a:extLst>
          </p:cNvPr>
          <p:cNvSpPr>
            <a:spLocks noGrp="1"/>
          </p:cNvSpPr>
          <p:nvPr>
            <p:ph idx="1"/>
          </p:nvPr>
        </p:nvSpPr>
        <p:spPr>
          <a:xfrm>
            <a:off x="838200" y="1825625"/>
            <a:ext cx="10515600" cy="4667250"/>
          </a:xfrm>
        </p:spPr>
        <p:txBody>
          <a:bodyPr>
            <a:normAutofit/>
          </a:bodyPr>
          <a:lstStyle/>
          <a:p>
            <a:pPr marL="0" indent="0" algn="ctr">
              <a:buNone/>
            </a:pP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Jesus, name above all names</a:t>
            </a: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Beautiful Savior, glorious Lord.</a:t>
            </a: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Emmanuel, God is with us.</a:t>
            </a: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Blessed Redeemer, Living word.</a:t>
            </a: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Jesus, name above all names</a:t>
            </a: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Beautiful Savior, glorious Lord.</a:t>
            </a: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Emmanuel, God is with us.</a:t>
            </a: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Blessed Redeemer, Living word.</a:t>
            </a: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Emmanuel, God is with us.</a:t>
            </a:r>
            <a:b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222222"/>
                </a:solidFill>
                <a:effectLst/>
                <a:latin typeface="Arial" panose="020B0604020202020204" pitchFamily="34" charset="0"/>
                <a:ea typeface="Calibri" panose="020F0502020204030204" pitchFamily="34" charset="0"/>
                <a:cs typeface="Times New Roman" panose="02020603050405020304" pitchFamily="18" charset="0"/>
              </a:rPr>
              <a:t>Blessed Redeemer, Living word.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buNone/>
            </a:pPr>
            <a:endParaRPr lang="en-US" sz="4400" dirty="0"/>
          </a:p>
        </p:txBody>
      </p:sp>
      <p:sp>
        <p:nvSpPr>
          <p:cNvPr id="4" name="Slide Number Placeholder 3">
            <a:extLst>
              <a:ext uri="{FF2B5EF4-FFF2-40B4-BE49-F238E27FC236}">
                <a16:creationId xmlns:a16="http://schemas.microsoft.com/office/drawing/2014/main" id="{A0600BBA-4C62-A1FC-2B54-D4680839CEF3}"/>
              </a:ext>
            </a:extLst>
          </p:cNvPr>
          <p:cNvSpPr>
            <a:spLocks noGrp="1"/>
          </p:cNvSpPr>
          <p:nvPr>
            <p:ph type="sldNum" sz="quarter" idx="12"/>
          </p:nvPr>
        </p:nvSpPr>
        <p:spPr/>
        <p:txBody>
          <a:bodyPr/>
          <a:lstStyle/>
          <a:p>
            <a:fld id="{E641325F-3E09-4039-8D31-2A998A8A3A8E}" type="slidenum">
              <a:rPr lang="en-US" smtClean="0"/>
              <a:t>19</a:t>
            </a:fld>
            <a:endParaRPr lang="en-US" dirty="0"/>
          </a:p>
        </p:txBody>
      </p:sp>
    </p:spTree>
    <p:extLst>
      <p:ext uri="{BB962C8B-B14F-4D97-AF65-F5344CB8AC3E}">
        <p14:creationId xmlns:p14="http://schemas.microsoft.com/office/powerpoint/2010/main" val="1466608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DCF99-58D6-6251-0C85-B29B602F52EA}"/>
              </a:ext>
            </a:extLst>
          </p:cNvPr>
          <p:cNvSpPr>
            <a:spLocks noGrp="1"/>
          </p:cNvSpPr>
          <p:nvPr>
            <p:ph type="title"/>
          </p:nvPr>
        </p:nvSpPr>
        <p:spPr>
          <a:xfrm>
            <a:off x="838200" y="365124"/>
            <a:ext cx="10515600" cy="1325563"/>
          </a:xfrm>
        </p:spPr>
        <p:txBody>
          <a:bodyPr>
            <a:normAutofit/>
          </a:bodyPr>
          <a:lstStyle/>
          <a:p>
            <a:pPr algn="ctr"/>
            <a:r>
              <a:rPr lang="en-US" b="1" dirty="0">
                <a:latin typeface="Arial" panose="020B0604020202020204" pitchFamily="34" charset="0"/>
                <a:cs typeface="Arial" panose="020B0604020202020204" pitchFamily="34" charset="0"/>
              </a:rPr>
              <a:t>Greetings and Introductions  </a:t>
            </a:r>
          </a:p>
        </p:txBody>
      </p:sp>
      <p:sp>
        <p:nvSpPr>
          <p:cNvPr id="3" name="Content Placeholder 2">
            <a:extLst>
              <a:ext uri="{FF2B5EF4-FFF2-40B4-BE49-F238E27FC236}">
                <a16:creationId xmlns:a16="http://schemas.microsoft.com/office/drawing/2014/main" id="{3EBA917D-5EF2-1D77-9B93-5217255805DA}"/>
              </a:ext>
            </a:extLst>
          </p:cNvPr>
          <p:cNvSpPr>
            <a:spLocks noGrp="1"/>
          </p:cNvSpPr>
          <p:nvPr>
            <p:ph idx="1"/>
          </p:nvPr>
        </p:nvSpPr>
        <p:spPr>
          <a:xfrm>
            <a:off x="1485903" y="2141538"/>
            <a:ext cx="10515600" cy="4351338"/>
          </a:xfrm>
        </p:spPr>
        <p:txBody>
          <a:bodyPr>
            <a:noAutofit/>
          </a:bodyPr>
          <a:lstStyle/>
          <a:p>
            <a:r>
              <a:rPr lang="en-US" sz="4000" dirty="0">
                <a:latin typeface="Arial" panose="020B0604020202020204" pitchFamily="34" charset="0"/>
                <a:cs typeface="Arial" panose="020B0604020202020204" pitchFamily="34" charset="0"/>
              </a:rPr>
              <a:t>Ginger Klock, Chairwoman </a:t>
            </a:r>
          </a:p>
          <a:p>
            <a:pPr marL="0" indent="0">
              <a:buNone/>
            </a:pPr>
            <a:r>
              <a:rPr lang="en-US" sz="4000" dirty="0">
                <a:latin typeface="Arial" panose="020B0604020202020204" pitchFamily="34" charset="0"/>
                <a:cs typeface="Arial" panose="020B0604020202020204" pitchFamily="34" charset="0"/>
              </a:rPr>
              <a:t>				– </a:t>
            </a:r>
            <a:r>
              <a:rPr lang="en-US" sz="3000" dirty="0">
                <a:latin typeface="Arial" panose="020B0604020202020204" pitchFamily="34" charset="0"/>
                <a:cs typeface="Arial" panose="020B0604020202020204" pitchFamily="34" charset="0"/>
              </a:rPr>
              <a:t>CLW Executive Board</a:t>
            </a:r>
          </a:p>
          <a:p>
            <a:r>
              <a:rPr lang="en-US" sz="4000" dirty="0">
                <a:latin typeface="Arial" panose="020B0604020202020204" pitchFamily="34" charset="0"/>
                <a:cs typeface="Arial" panose="020B0604020202020204" pitchFamily="34" charset="0"/>
              </a:rPr>
              <a:t>Genevieve Baker, President </a:t>
            </a:r>
          </a:p>
          <a:p>
            <a:pPr marL="2286000" lvl="5" indent="0">
              <a:buNone/>
            </a:pPr>
            <a:r>
              <a:rPr lang="en-US" sz="3000" dirty="0">
                <a:latin typeface="Arial" panose="020B0604020202020204" pitchFamily="34" charset="0"/>
                <a:cs typeface="Arial" panose="020B0604020202020204" pitchFamily="34" charset="0"/>
              </a:rPr>
              <a:t>		– Union Lutheran Church Women</a:t>
            </a:r>
          </a:p>
          <a:p>
            <a:pPr marL="2286000" lvl="5" indent="0">
              <a:buNone/>
            </a:pPr>
            <a:endParaRPr lang="en-US" sz="1000" dirty="0">
              <a:latin typeface="Arial" panose="020B0604020202020204" pitchFamily="34" charset="0"/>
              <a:cs typeface="Arial" panose="020B0604020202020204" pitchFamily="34" charset="0"/>
            </a:endParaRPr>
          </a:p>
          <a:p>
            <a:pPr>
              <a:spcBef>
                <a:spcPts val="0"/>
              </a:spcBef>
            </a:pPr>
            <a:r>
              <a:rPr lang="en-US" sz="4000" dirty="0">
                <a:latin typeface="Arial" panose="020B0604020202020204" pitchFamily="34" charset="0"/>
                <a:cs typeface="Arial" panose="020B0604020202020204" pitchFamily="34" charset="0"/>
              </a:rPr>
              <a:t>Pastor Heidi Punt </a:t>
            </a:r>
          </a:p>
          <a:p>
            <a:pPr marL="0" indent="0">
              <a:spcBef>
                <a:spcPts val="0"/>
              </a:spcBef>
              <a:buNone/>
            </a:pPr>
            <a:r>
              <a:rPr lang="en-US" sz="4000" dirty="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 Union Lutheran Church</a:t>
            </a:r>
          </a:p>
        </p:txBody>
      </p:sp>
      <p:pic>
        <p:nvPicPr>
          <p:cNvPr id="4" name="Picture 3" descr="Diagram&#10;&#10;Description automatically generated with low confidence">
            <a:extLst>
              <a:ext uri="{FF2B5EF4-FFF2-40B4-BE49-F238E27FC236}">
                <a16:creationId xmlns:a16="http://schemas.microsoft.com/office/drawing/2014/main" id="{395097B5-DF86-6CF8-C1B5-59335C0C04F7}"/>
              </a:ext>
            </a:extLst>
          </p:cNvPr>
          <p:cNvPicPr/>
          <p:nvPr/>
        </p:nvPicPr>
        <p:blipFill>
          <a:blip r:embed="rId2"/>
          <a:stretch>
            <a:fillRect/>
          </a:stretch>
        </p:blipFill>
        <p:spPr>
          <a:xfrm>
            <a:off x="9881755" y="706581"/>
            <a:ext cx="2005448" cy="787623"/>
          </a:xfrm>
          <a:prstGeom prst="rect">
            <a:avLst/>
          </a:prstGeom>
        </p:spPr>
      </p:pic>
      <p:sp>
        <p:nvSpPr>
          <p:cNvPr id="5" name="Slide Number Placeholder 4">
            <a:extLst>
              <a:ext uri="{FF2B5EF4-FFF2-40B4-BE49-F238E27FC236}">
                <a16:creationId xmlns:a16="http://schemas.microsoft.com/office/drawing/2014/main" id="{0EB8DEFF-2D3F-9B5F-1CAD-95F81981E9EF}"/>
              </a:ext>
            </a:extLst>
          </p:cNvPr>
          <p:cNvSpPr>
            <a:spLocks noGrp="1"/>
          </p:cNvSpPr>
          <p:nvPr>
            <p:ph type="sldNum" sz="quarter" idx="12"/>
          </p:nvPr>
        </p:nvSpPr>
        <p:spPr/>
        <p:txBody>
          <a:bodyPr/>
          <a:lstStyle/>
          <a:p>
            <a:fld id="{E641325F-3E09-4039-8D31-2A998A8A3A8E}" type="slidenum">
              <a:rPr lang="en-US" smtClean="0"/>
              <a:t>2</a:t>
            </a:fld>
            <a:endParaRPr lang="en-US" dirty="0"/>
          </a:p>
        </p:txBody>
      </p:sp>
    </p:spTree>
    <p:extLst>
      <p:ext uri="{BB962C8B-B14F-4D97-AF65-F5344CB8AC3E}">
        <p14:creationId xmlns:p14="http://schemas.microsoft.com/office/powerpoint/2010/main" val="2703451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DF75-743E-D1BC-F90E-317204CF31CD}"/>
              </a:ext>
            </a:extLst>
          </p:cNvPr>
          <p:cNvSpPr>
            <a:spLocks noGrp="1"/>
          </p:cNvSpPr>
          <p:nvPr>
            <p:ph type="title"/>
          </p:nvPr>
        </p:nvSpPr>
        <p:spPr>
          <a:xfrm>
            <a:off x="962891" y="747434"/>
            <a:ext cx="10515600" cy="1325563"/>
          </a:xfrm>
        </p:spPr>
        <p:txBody>
          <a:bodyPr/>
          <a:lstStyle/>
          <a:p>
            <a:pPr algn="ctr"/>
            <a:r>
              <a:rPr lang="en-US" sz="4400" b="1" dirty="0">
                <a:latin typeface="Arial" panose="020B0604020202020204" pitchFamily="34" charset="0"/>
                <a:cs typeface="Arial" panose="020B0604020202020204" pitchFamily="34" charset="0"/>
              </a:rPr>
              <a:t>Symbols of Our Faith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As Shown Through Chrismons</a:t>
            </a:r>
            <a:endParaRPr lang="en-US" dirty="0"/>
          </a:p>
        </p:txBody>
      </p:sp>
      <p:sp>
        <p:nvSpPr>
          <p:cNvPr id="3" name="Content Placeholder 2">
            <a:extLst>
              <a:ext uri="{FF2B5EF4-FFF2-40B4-BE49-F238E27FC236}">
                <a16:creationId xmlns:a16="http://schemas.microsoft.com/office/drawing/2014/main" id="{41D25EB8-496B-D560-DACD-D3F981424671}"/>
              </a:ext>
            </a:extLst>
          </p:cNvPr>
          <p:cNvSpPr>
            <a:spLocks noGrp="1"/>
          </p:cNvSpPr>
          <p:nvPr>
            <p:ph idx="1"/>
          </p:nvPr>
        </p:nvSpPr>
        <p:spPr>
          <a:xfrm>
            <a:off x="2567395" y="2273846"/>
            <a:ext cx="9053945" cy="4351338"/>
          </a:xfrm>
        </p:spPr>
        <p:txBody>
          <a:bodyPr>
            <a:normAutofit/>
          </a:bodyPr>
          <a:lstStyle/>
          <a:p>
            <a:r>
              <a:rPr lang="en-US" sz="4400" b="1" dirty="0">
                <a:latin typeface="Arial" panose="020B0604020202020204" pitchFamily="34" charset="0"/>
                <a:cs typeface="Arial" panose="020B0604020202020204" pitchFamily="34" charset="0"/>
              </a:rPr>
              <a:t>Angels</a:t>
            </a:r>
            <a:endParaRPr lang="en-US" sz="4400" dirty="0">
              <a:latin typeface="Arial" panose="020B0604020202020204" pitchFamily="34" charset="0"/>
              <a:cs typeface="Arial" panose="020B0604020202020204" pitchFamily="34" charset="0"/>
            </a:endParaRPr>
          </a:p>
          <a:p>
            <a:pPr marL="0" indent="0">
              <a:buNone/>
            </a:pPr>
            <a:r>
              <a:rPr lang="en-US" sz="4400" dirty="0">
                <a:latin typeface="Arial" panose="020B0604020202020204" pitchFamily="34" charset="0"/>
                <a:cs typeface="Arial" panose="020B0604020202020204" pitchFamily="34" charset="0"/>
              </a:rPr>
              <a:t>			</a:t>
            </a:r>
            <a:r>
              <a:rPr lang="en-US" sz="4400" b="1" dirty="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--Ginger Klock</a:t>
            </a:r>
          </a:p>
        </p:txBody>
      </p:sp>
      <p:pic>
        <p:nvPicPr>
          <p:cNvPr id="5" name="Picture 4" descr="A picture containing diagram&#10;&#10;Description automatically generated">
            <a:extLst>
              <a:ext uri="{FF2B5EF4-FFF2-40B4-BE49-F238E27FC236}">
                <a16:creationId xmlns:a16="http://schemas.microsoft.com/office/drawing/2014/main" id="{AFCF5C76-CDB8-897A-A81C-FC82A261ADB8}"/>
              </a:ext>
            </a:extLst>
          </p:cNvPr>
          <p:cNvPicPr>
            <a:picLocks noChangeAspect="1"/>
          </p:cNvPicPr>
          <p:nvPr/>
        </p:nvPicPr>
        <p:blipFill rotWithShape="1">
          <a:blip r:embed="rId2">
            <a:extLst>
              <a:ext uri="{28A0092B-C50C-407E-A947-70E740481C1C}">
                <a14:useLocalDpi xmlns:a14="http://schemas.microsoft.com/office/drawing/2010/main" val="0"/>
              </a:ext>
            </a:extLst>
          </a:blip>
          <a:srcRect b="15247"/>
          <a:stretch/>
        </p:blipFill>
        <p:spPr bwMode="auto">
          <a:xfrm>
            <a:off x="2943687" y="4520129"/>
            <a:ext cx="1077595" cy="1241425"/>
          </a:xfrm>
          <a:prstGeom prst="rect">
            <a:avLst/>
          </a:prstGeom>
          <a:noFill/>
          <a:ln>
            <a:noFill/>
          </a:ln>
          <a:extLst>
            <a:ext uri="{53640926-AAD7-44D8-BBD7-CCE9431645EC}">
              <a14:shadowObscured xmlns:a14="http://schemas.microsoft.com/office/drawing/2010/main"/>
            </a:ext>
          </a:extLst>
        </p:spPr>
      </p:pic>
      <p:pic>
        <p:nvPicPr>
          <p:cNvPr id="7" name="Picture 6" descr="Graphical user interface, text, application&#10;&#10;Description automatically generated">
            <a:extLst>
              <a:ext uri="{FF2B5EF4-FFF2-40B4-BE49-F238E27FC236}">
                <a16:creationId xmlns:a16="http://schemas.microsoft.com/office/drawing/2014/main" id="{10075181-9697-B169-DF96-D102259C8DFA}"/>
              </a:ext>
            </a:extLst>
          </p:cNvPr>
          <p:cNvPicPr>
            <a:picLocks noChangeAspect="1"/>
          </p:cNvPicPr>
          <p:nvPr/>
        </p:nvPicPr>
        <p:blipFill rotWithShape="1">
          <a:blip r:embed="rId3"/>
          <a:srcRect l="58160" t="45103" r="12499" b="36131"/>
          <a:stretch/>
        </p:blipFill>
        <p:spPr bwMode="auto">
          <a:xfrm>
            <a:off x="4325680" y="4162650"/>
            <a:ext cx="6692150" cy="2330225"/>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DC54BD3C-D32C-AFA7-2738-1ECA1D654A28}"/>
              </a:ext>
            </a:extLst>
          </p:cNvPr>
          <p:cNvSpPr>
            <a:spLocks noGrp="1"/>
          </p:cNvSpPr>
          <p:nvPr>
            <p:ph type="sldNum" sz="quarter" idx="12"/>
          </p:nvPr>
        </p:nvSpPr>
        <p:spPr/>
        <p:txBody>
          <a:bodyPr/>
          <a:lstStyle/>
          <a:p>
            <a:fld id="{E641325F-3E09-4039-8D31-2A998A8A3A8E}" type="slidenum">
              <a:rPr lang="en-US" smtClean="0"/>
              <a:t>20</a:t>
            </a:fld>
            <a:endParaRPr lang="en-US" dirty="0"/>
          </a:p>
        </p:txBody>
      </p:sp>
    </p:spTree>
    <p:extLst>
      <p:ext uri="{BB962C8B-B14F-4D97-AF65-F5344CB8AC3E}">
        <p14:creationId xmlns:p14="http://schemas.microsoft.com/office/powerpoint/2010/main" val="108424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BE123-4BF7-3E8B-E670-C3D10198F64C}"/>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Angels</a:t>
            </a:r>
          </a:p>
        </p:txBody>
      </p:sp>
      <p:pic>
        <p:nvPicPr>
          <p:cNvPr id="3074" name="Picture 2">
            <a:extLst>
              <a:ext uri="{FF2B5EF4-FFF2-40B4-BE49-F238E27FC236}">
                <a16:creationId xmlns:a16="http://schemas.microsoft.com/office/drawing/2014/main" id="{FC09D887-4A20-B698-1BCF-7B055115CC0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96871" y="1825625"/>
            <a:ext cx="3798258"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A4DC506-4993-4BDE-2A73-329B40E77A63}"/>
              </a:ext>
            </a:extLst>
          </p:cNvPr>
          <p:cNvSpPr>
            <a:spLocks noGrp="1"/>
          </p:cNvSpPr>
          <p:nvPr>
            <p:ph type="sldNum" sz="quarter" idx="12"/>
          </p:nvPr>
        </p:nvSpPr>
        <p:spPr/>
        <p:txBody>
          <a:bodyPr/>
          <a:lstStyle/>
          <a:p>
            <a:fld id="{E641325F-3E09-4039-8D31-2A998A8A3A8E}" type="slidenum">
              <a:rPr lang="en-US" smtClean="0"/>
              <a:t>21</a:t>
            </a:fld>
            <a:endParaRPr lang="en-US" dirty="0"/>
          </a:p>
        </p:txBody>
      </p:sp>
    </p:spTree>
    <p:extLst>
      <p:ext uri="{BB962C8B-B14F-4D97-AF65-F5344CB8AC3E}">
        <p14:creationId xmlns:p14="http://schemas.microsoft.com/office/powerpoint/2010/main" val="2035209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0557-056C-14F0-8985-D7CB1432CF10}"/>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Angels</a:t>
            </a:r>
            <a:endParaRPr lang="en-US" sz="4800" dirty="0">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8C9910FF-80F9-1501-2D1F-2F2B9F267F5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3752" b="2817"/>
          <a:stretch/>
        </p:blipFill>
        <p:spPr bwMode="auto">
          <a:xfrm>
            <a:off x="4810990" y="1837993"/>
            <a:ext cx="2857500" cy="476810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CB091C2-4DFF-FBD6-C6BB-98F41411D869}"/>
              </a:ext>
            </a:extLst>
          </p:cNvPr>
          <p:cNvSpPr>
            <a:spLocks noGrp="1"/>
          </p:cNvSpPr>
          <p:nvPr>
            <p:ph type="sldNum" sz="quarter" idx="12"/>
          </p:nvPr>
        </p:nvSpPr>
        <p:spPr/>
        <p:txBody>
          <a:bodyPr/>
          <a:lstStyle/>
          <a:p>
            <a:fld id="{E641325F-3E09-4039-8D31-2A998A8A3A8E}" type="slidenum">
              <a:rPr lang="en-US" smtClean="0"/>
              <a:t>22</a:t>
            </a:fld>
            <a:endParaRPr lang="en-US" dirty="0"/>
          </a:p>
        </p:txBody>
      </p:sp>
    </p:spTree>
    <p:extLst>
      <p:ext uri="{BB962C8B-B14F-4D97-AF65-F5344CB8AC3E}">
        <p14:creationId xmlns:p14="http://schemas.microsoft.com/office/powerpoint/2010/main" val="26986279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DA9FF-E7C4-6476-8EAB-5A3A4B2CAF69}"/>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Hark! The Herald Angels Sing</a:t>
            </a:r>
          </a:p>
        </p:txBody>
      </p:sp>
      <p:sp>
        <p:nvSpPr>
          <p:cNvPr id="3" name="Content Placeholder 2">
            <a:extLst>
              <a:ext uri="{FF2B5EF4-FFF2-40B4-BE49-F238E27FC236}">
                <a16:creationId xmlns:a16="http://schemas.microsoft.com/office/drawing/2014/main" id="{4CAEF267-BA02-7BEF-5305-82A0165CA9A2}"/>
              </a:ext>
            </a:extLst>
          </p:cNvPr>
          <p:cNvSpPr>
            <a:spLocks noGrp="1"/>
          </p:cNvSpPr>
          <p:nvPr>
            <p:ph idx="1"/>
          </p:nvPr>
        </p:nvSpPr>
        <p:spPr>
          <a:xfrm>
            <a:off x="838200" y="1444336"/>
            <a:ext cx="10515600" cy="5278582"/>
          </a:xfrm>
        </p:spPr>
        <p:txBody>
          <a:bodyPr>
            <a:normAutofit/>
          </a:bodyPr>
          <a:lstStyle/>
          <a:p>
            <a:pPr marL="0" marR="0" lvl="0" indent="0" algn="ctr">
              <a:lnSpc>
                <a:spcPct val="107000"/>
              </a:lnSpc>
              <a:spcBef>
                <a:spcPts val="0"/>
              </a:spcBef>
              <a:spcAft>
                <a:spcPts val="800"/>
              </a:spcAft>
              <a:buNone/>
              <a:tabLst>
                <a:tab pos="457200" algn="l"/>
              </a:tabLs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Hark! The herald angels sing,</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“Glory to the newborn King;</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Peace on earth, and mercy mild,</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God and sinners reconciled!”</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Joyful, all ye nations rise,</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Join the triumph of the skies;</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With th’angelic host proclaim,</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“Christ is born in Bethlehem!”</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457200" marR="0" lvl="1" indent="0" algn="ctr">
              <a:lnSpc>
                <a:spcPct val="107000"/>
              </a:lnSpc>
              <a:spcBef>
                <a:spcPts val="1200"/>
              </a:spcBef>
              <a:spcAft>
                <a:spcPts val="800"/>
              </a:spcAft>
              <a:buSzPts val="1000"/>
              <a:buNone/>
              <a:tabLst>
                <a:tab pos="914400" algn="l"/>
              </a:tabLst>
            </a:pPr>
            <a:r>
              <a:rPr lang="en-US"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Refrain:</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Hark! the herald angels sing,</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“Glory to the newborn King!”</a:t>
            </a:r>
            <a:endParaRPr lang="en-US" dirty="0">
              <a:effectLst/>
              <a:latin typeface="Arial" panose="020B0604020202020204" pitchFamily="34" charset="0"/>
              <a:ea typeface="Calibri" panose="020F0502020204030204" pitchFamily="34" charset="0"/>
              <a:cs typeface="Arial" panose="020B0604020202020204" pitchFamily="34" charset="0"/>
            </a:endParaRPr>
          </a:p>
          <a:p>
            <a:pPr marL="0" indent="0" algn="r">
              <a:buNone/>
            </a:pPr>
            <a:r>
              <a:rPr lang="en-US" sz="22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Continued</a:t>
            </a:r>
            <a:r>
              <a:rPr lang="en-US" sz="2200" dirty="0">
                <a:latin typeface="Arial" panose="020B0604020202020204" pitchFamily="34" charset="0"/>
                <a:cs typeface="Arial" panose="020B0604020202020204" pitchFamily="34" charset="0"/>
              </a:rPr>
              <a:t>	</a:t>
            </a:r>
            <a:endParaRPr lang="en-US" sz="2200" dirty="0"/>
          </a:p>
        </p:txBody>
      </p:sp>
      <p:sp>
        <p:nvSpPr>
          <p:cNvPr id="4" name="Slide Number Placeholder 3">
            <a:extLst>
              <a:ext uri="{FF2B5EF4-FFF2-40B4-BE49-F238E27FC236}">
                <a16:creationId xmlns:a16="http://schemas.microsoft.com/office/drawing/2014/main" id="{D3AA21D2-5E1F-ACD8-0F8F-337DD450111C}"/>
              </a:ext>
            </a:extLst>
          </p:cNvPr>
          <p:cNvSpPr>
            <a:spLocks noGrp="1"/>
          </p:cNvSpPr>
          <p:nvPr>
            <p:ph type="sldNum" sz="quarter" idx="12"/>
          </p:nvPr>
        </p:nvSpPr>
        <p:spPr/>
        <p:txBody>
          <a:bodyPr/>
          <a:lstStyle/>
          <a:p>
            <a:fld id="{E641325F-3E09-4039-8D31-2A998A8A3A8E}" type="slidenum">
              <a:rPr lang="en-US" smtClean="0"/>
              <a:t>23</a:t>
            </a:fld>
            <a:endParaRPr lang="en-US" dirty="0"/>
          </a:p>
        </p:txBody>
      </p:sp>
    </p:spTree>
    <p:extLst>
      <p:ext uri="{BB962C8B-B14F-4D97-AF65-F5344CB8AC3E}">
        <p14:creationId xmlns:p14="http://schemas.microsoft.com/office/powerpoint/2010/main" val="14731584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0CB8-C825-5CF1-F079-3827121CBE2B}"/>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3CFA7BAF-7136-2B87-C3F7-E399F77909B7}"/>
              </a:ext>
            </a:extLst>
          </p:cNvPr>
          <p:cNvSpPr>
            <a:spLocks noGrp="1"/>
          </p:cNvSpPr>
          <p:nvPr>
            <p:ph idx="1"/>
          </p:nvPr>
        </p:nvSpPr>
        <p:spPr>
          <a:xfrm>
            <a:off x="942109" y="1027905"/>
            <a:ext cx="10515600" cy="4791003"/>
          </a:xfrm>
        </p:spPr>
        <p:txBody>
          <a:bodyPr>
            <a:normAutofit/>
          </a:bodyPr>
          <a:lstStyle/>
          <a:p>
            <a:pPr marL="0" marR="0" lvl="0" indent="0" algn="ctr">
              <a:lnSpc>
                <a:spcPct val="107000"/>
              </a:lnSpc>
              <a:spcBef>
                <a:spcPts val="1200"/>
              </a:spcBef>
              <a:spcAft>
                <a:spcPts val="800"/>
              </a:spcAft>
              <a:buNone/>
              <a:tabLst>
                <a:tab pos="457200" algn="l"/>
              </a:tabLst>
            </a:pP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Christ, by highest Heav’n adored;</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Christ the everlasting Lord;</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Late in time, behold Him come,</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Offspring of a virgin’s womb.</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Veiled in flesh the Godhead see;</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Hail th’incarnate Deity,</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Pleased with us in flesh to dwell,</a:t>
            </a:r>
            <a:b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Jesus our Emmanuel.</a:t>
            </a:r>
            <a:endParaRPr lang="en-US" sz="24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gn="ctr">
              <a:lnSpc>
                <a:spcPct val="107000"/>
              </a:lnSpc>
              <a:spcBef>
                <a:spcPts val="1200"/>
              </a:spcBef>
              <a:spcAft>
                <a:spcPts val="800"/>
              </a:spcAft>
              <a:buSzPts val="1000"/>
              <a:buFont typeface="Courier New" panose="02070309020205020404" pitchFamily="49" charset="0"/>
              <a:buChar char="o"/>
              <a:tabLst>
                <a:tab pos="914400" algn="l"/>
              </a:tabLst>
            </a:pPr>
            <a:r>
              <a:rPr lang="en-US" i="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Refrain:</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Hark! the herald angels sing,</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“Glory to the newborn King!”</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EEAC2E89-70E5-2713-6F9F-688685766EEF}"/>
              </a:ext>
            </a:extLst>
          </p:cNvPr>
          <p:cNvSpPr>
            <a:spLocks noGrp="1"/>
          </p:cNvSpPr>
          <p:nvPr>
            <p:ph type="sldNum" sz="quarter" idx="12"/>
          </p:nvPr>
        </p:nvSpPr>
        <p:spPr/>
        <p:txBody>
          <a:bodyPr/>
          <a:lstStyle/>
          <a:p>
            <a:fld id="{E641325F-3E09-4039-8D31-2A998A8A3A8E}" type="slidenum">
              <a:rPr lang="en-US" smtClean="0"/>
              <a:t>24</a:t>
            </a:fld>
            <a:endParaRPr lang="en-US" dirty="0"/>
          </a:p>
        </p:txBody>
      </p:sp>
    </p:spTree>
    <p:extLst>
      <p:ext uri="{BB962C8B-B14F-4D97-AF65-F5344CB8AC3E}">
        <p14:creationId xmlns:p14="http://schemas.microsoft.com/office/powerpoint/2010/main" val="21173310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F3DE-DAC9-F84A-7689-329F605811F7}"/>
              </a:ext>
            </a:extLst>
          </p:cNvPr>
          <p:cNvSpPr>
            <a:spLocks noGrp="1"/>
          </p:cNvSpPr>
          <p:nvPr>
            <p:ph type="title"/>
          </p:nvPr>
        </p:nvSpPr>
        <p:spPr>
          <a:xfrm>
            <a:off x="838200" y="606857"/>
            <a:ext cx="10515600" cy="1325563"/>
          </a:xfrm>
        </p:spPr>
        <p:txBody>
          <a:bodyPr>
            <a:normAutofit fontScale="90000"/>
          </a:bodyPr>
          <a:lstStyle/>
          <a:p>
            <a:pPr algn="ctr"/>
            <a:r>
              <a:rPr lang="en-US" sz="4800" b="1" dirty="0">
                <a:latin typeface="Arial" panose="020B0604020202020204" pitchFamily="34" charset="0"/>
                <a:cs typeface="Arial" panose="020B0604020202020204" pitchFamily="34" charset="0"/>
              </a:rPr>
              <a:t>Symbols of Our Faith </a:t>
            </a:r>
            <a:br>
              <a:rPr lang="en-US" sz="4800" b="1" dirty="0">
                <a:latin typeface="Arial" panose="020B0604020202020204" pitchFamily="34" charset="0"/>
                <a:cs typeface="Arial" panose="020B0604020202020204" pitchFamily="34" charset="0"/>
              </a:rPr>
            </a:br>
            <a:r>
              <a:rPr lang="en-US" sz="4800" b="1" dirty="0">
                <a:latin typeface="Arial" panose="020B0604020202020204" pitchFamily="34" charset="0"/>
                <a:cs typeface="Arial" panose="020B0604020202020204" pitchFamily="34" charset="0"/>
              </a:rPr>
              <a:t>As Shown Through Chrismons</a:t>
            </a:r>
            <a:endParaRPr lang="en-US" sz="4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2952474-B45B-5B16-7FB2-506337D1128F}"/>
              </a:ext>
            </a:extLst>
          </p:cNvPr>
          <p:cNvSpPr>
            <a:spLocks noGrp="1"/>
          </p:cNvSpPr>
          <p:nvPr>
            <p:ph idx="1"/>
          </p:nvPr>
        </p:nvSpPr>
        <p:spPr>
          <a:xfrm>
            <a:off x="2071254" y="2650692"/>
            <a:ext cx="10515600" cy="4351338"/>
          </a:xfrm>
        </p:spPr>
        <p:txBody>
          <a:bodyPr>
            <a:normAutofit/>
          </a:bodyPr>
          <a:lstStyle/>
          <a:p>
            <a:r>
              <a:rPr lang="en-US" sz="4400" dirty="0">
                <a:latin typeface="Arial" panose="020B0604020202020204" pitchFamily="34" charset="0"/>
                <a:cs typeface="Arial" panose="020B0604020202020204" pitchFamily="34" charset="0"/>
              </a:rPr>
              <a:t>Manger</a:t>
            </a:r>
          </a:p>
          <a:p>
            <a:pPr marL="0" indent="0">
              <a:buNone/>
            </a:pPr>
            <a:r>
              <a:rPr lang="en-US" sz="3600" dirty="0">
                <a:latin typeface="Arial" panose="020B0604020202020204" pitchFamily="34" charset="0"/>
                <a:cs typeface="Arial" panose="020B0604020202020204" pitchFamily="34" charset="0"/>
              </a:rPr>
              <a:t>				--Donna Shealy</a:t>
            </a:r>
          </a:p>
        </p:txBody>
      </p:sp>
      <p:pic>
        <p:nvPicPr>
          <p:cNvPr id="5" name="Picture 4" descr="Graphical user interface, text, application&#10;&#10;Description automatically generated">
            <a:extLst>
              <a:ext uri="{FF2B5EF4-FFF2-40B4-BE49-F238E27FC236}">
                <a16:creationId xmlns:a16="http://schemas.microsoft.com/office/drawing/2014/main" id="{6916BB27-F0E6-9DF2-7A76-A26A0D55A644}"/>
              </a:ext>
            </a:extLst>
          </p:cNvPr>
          <p:cNvPicPr>
            <a:picLocks noChangeAspect="1"/>
          </p:cNvPicPr>
          <p:nvPr/>
        </p:nvPicPr>
        <p:blipFill rotWithShape="1">
          <a:blip r:embed="rId2"/>
          <a:srcRect l="49591" t="44797" r="41567" b="40710"/>
          <a:stretch/>
        </p:blipFill>
        <p:spPr bwMode="auto">
          <a:xfrm>
            <a:off x="2960514" y="4826361"/>
            <a:ext cx="826135" cy="762000"/>
          </a:xfrm>
          <a:prstGeom prst="rect">
            <a:avLst/>
          </a:prstGeom>
          <a:ln>
            <a:noFill/>
          </a:ln>
          <a:extLst>
            <a:ext uri="{53640926-AAD7-44D8-BBD7-CCE9431645EC}">
              <a14:shadowObscured xmlns:a14="http://schemas.microsoft.com/office/drawing/2010/main"/>
            </a:ext>
          </a:extLst>
        </p:spPr>
      </p:pic>
      <p:pic>
        <p:nvPicPr>
          <p:cNvPr id="6" name="Picture 5" descr="Graphical user interface, text, application&#10;&#10;Description automatically generated">
            <a:extLst>
              <a:ext uri="{FF2B5EF4-FFF2-40B4-BE49-F238E27FC236}">
                <a16:creationId xmlns:a16="http://schemas.microsoft.com/office/drawing/2014/main" id="{6916BB27-F0E6-9DF2-7A76-A26A0D55A644}"/>
              </a:ext>
            </a:extLst>
          </p:cNvPr>
          <p:cNvPicPr>
            <a:picLocks noChangeAspect="1"/>
          </p:cNvPicPr>
          <p:nvPr/>
        </p:nvPicPr>
        <p:blipFill rotWithShape="1">
          <a:blip r:embed="rId2"/>
          <a:srcRect l="58274" t="48278" r="11812" b="40413"/>
          <a:stretch/>
        </p:blipFill>
        <p:spPr bwMode="auto">
          <a:xfrm>
            <a:off x="4079270" y="4542224"/>
            <a:ext cx="6254686" cy="1330274"/>
          </a:xfrm>
          <a:prstGeom prst="rect">
            <a:avLst/>
          </a:prstGeom>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5525B0E8-3344-A7C4-EC8B-5EF7406843D1}"/>
              </a:ext>
            </a:extLst>
          </p:cNvPr>
          <p:cNvSpPr>
            <a:spLocks noGrp="1"/>
          </p:cNvSpPr>
          <p:nvPr>
            <p:ph type="sldNum" sz="quarter" idx="12"/>
          </p:nvPr>
        </p:nvSpPr>
        <p:spPr/>
        <p:txBody>
          <a:bodyPr/>
          <a:lstStyle/>
          <a:p>
            <a:fld id="{E641325F-3E09-4039-8D31-2A998A8A3A8E}" type="slidenum">
              <a:rPr lang="en-US" smtClean="0"/>
              <a:t>25</a:t>
            </a:fld>
            <a:endParaRPr lang="en-US" dirty="0"/>
          </a:p>
        </p:txBody>
      </p:sp>
    </p:spTree>
    <p:extLst>
      <p:ext uri="{BB962C8B-B14F-4D97-AF65-F5344CB8AC3E}">
        <p14:creationId xmlns:p14="http://schemas.microsoft.com/office/powerpoint/2010/main" val="2070266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FC6A2-2C77-E791-2EBF-61DE19DA4A19}"/>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Manger</a:t>
            </a:r>
          </a:p>
        </p:txBody>
      </p:sp>
      <p:pic>
        <p:nvPicPr>
          <p:cNvPr id="5122" name="Picture 2">
            <a:extLst>
              <a:ext uri="{FF2B5EF4-FFF2-40B4-BE49-F238E27FC236}">
                <a16:creationId xmlns:a16="http://schemas.microsoft.com/office/drawing/2014/main" id="{2AFEEFBB-E327-D065-1B72-6DA6351E94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19143" y="1610506"/>
            <a:ext cx="3748112" cy="486305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6674410-EAE9-C168-DA23-58163B2712A1}"/>
              </a:ext>
            </a:extLst>
          </p:cNvPr>
          <p:cNvSpPr>
            <a:spLocks noGrp="1"/>
          </p:cNvSpPr>
          <p:nvPr>
            <p:ph type="sldNum" sz="quarter" idx="12"/>
          </p:nvPr>
        </p:nvSpPr>
        <p:spPr/>
        <p:txBody>
          <a:bodyPr/>
          <a:lstStyle/>
          <a:p>
            <a:fld id="{E641325F-3E09-4039-8D31-2A998A8A3A8E}" type="slidenum">
              <a:rPr lang="en-US" smtClean="0"/>
              <a:t>26</a:t>
            </a:fld>
            <a:endParaRPr lang="en-US" dirty="0"/>
          </a:p>
        </p:txBody>
      </p:sp>
    </p:spTree>
    <p:extLst>
      <p:ext uri="{BB962C8B-B14F-4D97-AF65-F5344CB8AC3E}">
        <p14:creationId xmlns:p14="http://schemas.microsoft.com/office/powerpoint/2010/main" val="2939183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196D1-9A51-DCBA-B856-D8E7798AE636}"/>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Manger</a:t>
            </a:r>
            <a:endParaRPr lang="en-US" sz="4800" dirty="0">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E5ECE6F2-27AE-EC16-344F-AB12DECA418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8EF8238-2614-8DC6-2EBA-CC8D6F77A1C7}"/>
              </a:ext>
            </a:extLst>
          </p:cNvPr>
          <p:cNvSpPr>
            <a:spLocks noGrp="1"/>
          </p:cNvSpPr>
          <p:nvPr>
            <p:ph type="sldNum" sz="quarter" idx="12"/>
          </p:nvPr>
        </p:nvSpPr>
        <p:spPr/>
        <p:txBody>
          <a:bodyPr/>
          <a:lstStyle/>
          <a:p>
            <a:fld id="{E641325F-3E09-4039-8D31-2A998A8A3A8E}" type="slidenum">
              <a:rPr lang="en-US" smtClean="0"/>
              <a:t>27</a:t>
            </a:fld>
            <a:endParaRPr lang="en-US" dirty="0"/>
          </a:p>
        </p:txBody>
      </p:sp>
    </p:spTree>
    <p:extLst>
      <p:ext uri="{BB962C8B-B14F-4D97-AF65-F5344CB8AC3E}">
        <p14:creationId xmlns:p14="http://schemas.microsoft.com/office/powerpoint/2010/main" val="3580423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62829-7391-C359-9E7B-D1BCC97C9E91}"/>
              </a:ext>
            </a:extLst>
          </p:cNvPr>
          <p:cNvSpPr>
            <a:spLocks noGrp="1"/>
          </p:cNvSpPr>
          <p:nvPr>
            <p:ph type="title"/>
          </p:nvPr>
        </p:nvSpPr>
        <p:spPr/>
        <p:txBody>
          <a:bodyPr>
            <a:normAutofit/>
          </a:bodyPr>
          <a:lstStyle/>
          <a:p>
            <a:pPr algn="ctr"/>
            <a:r>
              <a:rPr lang="en-US" sz="4800" dirty="0">
                <a:latin typeface="Arial" panose="020B0604020202020204" pitchFamily="34" charset="0"/>
                <a:cs typeface="Arial" panose="020B0604020202020204" pitchFamily="34" charset="0"/>
              </a:rPr>
              <a:t>Away in a Manger</a:t>
            </a:r>
          </a:p>
        </p:txBody>
      </p:sp>
      <p:sp>
        <p:nvSpPr>
          <p:cNvPr id="3" name="Content Placeholder 2">
            <a:extLst>
              <a:ext uri="{FF2B5EF4-FFF2-40B4-BE49-F238E27FC236}">
                <a16:creationId xmlns:a16="http://schemas.microsoft.com/office/drawing/2014/main" id="{A4E0C6C7-B7BB-4FA6-92F9-F9BB60DA20F1}"/>
              </a:ext>
            </a:extLst>
          </p:cNvPr>
          <p:cNvSpPr>
            <a:spLocks noGrp="1"/>
          </p:cNvSpPr>
          <p:nvPr>
            <p:ph idx="1"/>
          </p:nvPr>
        </p:nvSpPr>
        <p:spPr>
          <a:xfrm>
            <a:off x="758536" y="1362508"/>
            <a:ext cx="10674927" cy="5176404"/>
          </a:xfrm>
        </p:spPr>
        <p:txBody>
          <a:bodyPr>
            <a:normAutofit fontScale="92500" lnSpcReduction="10000"/>
          </a:bodyPr>
          <a:lstStyle/>
          <a:p>
            <a:pPr marL="0" marR="0" indent="0" algn="ctr">
              <a:lnSpc>
                <a:spcPct val="107000"/>
              </a:lnSpc>
              <a:spcBef>
                <a:spcPts val="0"/>
              </a:spcBef>
              <a:buNone/>
            </a:pPr>
            <a:br>
              <a:rPr lang="en-US"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Away in a manger, no crib for a bed</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little Lord Jesus laid down his sweet head;</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stars in the sky looked down where he lay</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little Lord Jesus asleep in the hay</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 cattle are lowing, the baby awakes</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But little Lord Jesus, no crying he makes</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 love Thee, Lord Jesus, look down from the sky</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stay by my cradle 'til morning is nigh</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Be near me, Lord Jesus, I ask Thee to stay</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Close by me forever, and love me, I pray</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Bless all the dear children in thy tender care</a:t>
            </a:r>
            <a:b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en-US" sz="24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And fit us for heaven to live with Thee there</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AE48D3-0673-F8B9-FDC3-B63FFA0B685F}"/>
              </a:ext>
            </a:extLst>
          </p:cNvPr>
          <p:cNvSpPr>
            <a:spLocks noGrp="1"/>
          </p:cNvSpPr>
          <p:nvPr>
            <p:ph type="sldNum" sz="quarter" idx="12"/>
          </p:nvPr>
        </p:nvSpPr>
        <p:spPr/>
        <p:txBody>
          <a:bodyPr/>
          <a:lstStyle/>
          <a:p>
            <a:fld id="{E641325F-3E09-4039-8D31-2A998A8A3A8E}" type="slidenum">
              <a:rPr lang="en-US" smtClean="0"/>
              <a:t>28</a:t>
            </a:fld>
            <a:endParaRPr lang="en-US" dirty="0"/>
          </a:p>
        </p:txBody>
      </p:sp>
    </p:spTree>
    <p:extLst>
      <p:ext uri="{BB962C8B-B14F-4D97-AF65-F5344CB8AC3E}">
        <p14:creationId xmlns:p14="http://schemas.microsoft.com/office/powerpoint/2010/main" val="2180180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54E9-9113-24A2-C7E4-3F1704FB7E4E}"/>
              </a:ext>
            </a:extLst>
          </p:cNvPr>
          <p:cNvSpPr>
            <a:spLocks noGrp="1"/>
          </p:cNvSpPr>
          <p:nvPr>
            <p:ph type="title"/>
          </p:nvPr>
        </p:nvSpPr>
        <p:spPr>
          <a:xfrm>
            <a:off x="838200" y="538063"/>
            <a:ext cx="10515600" cy="1325563"/>
          </a:xfrm>
        </p:spPr>
        <p:txBody>
          <a:bodyPr/>
          <a:lstStyle/>
          <a:p>
            <a:pPr algn="ctr"/>
            <a:r>
              <a:rPr lang="en-US" sz="4400" b="1" dirty="0">
                <a:latin typeface="Arial" panose="020B0604020202020204" pitchFamily="34" charset="0"/>
                <a:cs typeface="Arial" panose="020B0604020202020204" pitchFamily="34" charset="0"/>
              </a:rPr>
              <a:t>Symbols of Our Faith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As Shown Through Chrismons</a:t>
            </a:r>
            <a:endParaRPr lang="en-US" dirty="0"/>
          </a:p>
        </p:txBody>
      </p:sp>
      <p:sp>
        <p:nvSpPr>
          <p:cNvPr id="3" name="Content Placeholder 2">
            <a:extLst>
              <a:ext uri="{FF2B5EF4-FFF2-40B4-BE49-F238E27FC236}">
                <a16:creationId xmlns:a16="http://schemas.microsoft.com/office/drawing/2014/main" id="{5F03F21B-98B5-D21D-CF80-867E85976DFF}"/>
              </a:ext>
            </a:extLst>
          </p:cNvPr>
          <p:cNvSpPr>
            <a:spLocks noGrp="1"/>
          </p:cNvSpPr>
          <p:nvPr>
            <p:ph idx="1"/>
          </p:nvPr>
        </p:nvSpPr>
        <p:spPr>
          <a:xfrm>
            <a:off x="2376055" y="2729635"/>
            <a:ext cx="10515600" cy="4351338"/>
          </a:xfrm>
        </p:spPr>
        <p:txBody>
          <a:bodyPr>
            <a:normAutofit/>
          </a:bodyPr>
          <a:lstStyle/>
          <a:p>
            <a:r>
              <a:rPr lang="en-US" sz="4400" dirty="0">
                <a:latin typeface="Arial" panose="020B0604020202020204" pitchFamily="34" charset="0"/>
                <a:cs typeface="Arial" panose="020B0604020202020204" pitchFamily="34" charset="0"/>
              </a:rPr>
              <a:t>Shell and Chalice</a:t>
            </a:r>
          </a:p>
          <a:p>
            <a:pPr marL="3657600" lvl="8" indent="0">
              <a:buNone/>
            </a:pPr>
            <a:r>
              <a:rPr lang="en-US" sz="26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--Robin McLaughlin</a:t>
            </a:r>
          </a:p>
          <a:p>
            <a:pPr marL="3657600" lvl="8" indent="0">
              <a:buNone/>
            </a:pPr>
            <a:endParaRPr lang="en-US" sz="3600" dirty="0">
              <a:latin typeface="Arial" panose="020B0604020202020204" pitchFamily="34" charset="0"/>
              <a:cs typeface="Arial" panose="020B0604020202020204" pitchFamily="34" charset="0"/>
            </a:endParaRPr>
          </a:p>
          <a:p>
            <a:pPr marL="3657600" lvl="8" indent="0">
              <a:buNone/>
            </a:pPr>
            <a:endParaRPr lang="en-US" sz="3600" dirty="0">
              <a:latin typeface="Arial" panose="020B0604020202020204" pitchFamily="34" charset="0"/>
              <a:cs typeface="Arial" panose="020B0604020202020204" pitchFamily="34" charset="0"/>
            </a:endParaRPr>
          </a:p>
        </p:txBody>
      </p:sp>
      <p:pic>
        <p:nvPicPr>
          <p:cNvPr id="6" name="Picture 5" descr="Graphical user interface, application&#10;&#10;Description automatically generated">
            <a:extLst>
              <a:ext uri="{FF2B5EF4-FFF2-40B4-BE49-F238E27FC236}">
                <a16:creationId xmlns:a16="http://schemas.microsoft.com/office/drawing/2014/main" id="{7037DB8A-AD52-1FF9-6072-E514AEDBCF50}"/>
              </a:ext>
            </a:extLst>
          </p:cNvPr>
          <p:cNvPicPr>
            <a:picLocks noChangeAspect="1"/>
          </p:cNvPicPr>
          <p:nvPr/>
        </p:nvPicPr>
        <p:blipFill rotWithShape="1">
          <a:blip r:embed="rId2"/>
          <a:srcRect l="58595" t="67179" r="10212" b="14489"/>
          <a:stretch/>
        </p:blipFill>
        <p:spPr bwMode="auto">
          <a:xfrm>
            <a:off x="2076095" y="4248767"/>
            <a:ext cx="4516091" cy="1492922"/>
          </a:xfrm>
          <a:prstGeom prst="rect">
            <a:avLst/>
          </a:prstGeom>
          <a:ln>
            <a:noFill/>
          </a:ln>
          <a:extLst>
            <a:ext uri="{53640926-AAD7-44D8-BBD7-CCE9431645EC}">
              <a14:shadowObscured xmlns:a14="http://schemas.microsoft.com/office/drawing/2010/main"/>
            </a:ext>
          </a:extLst>
        </p:spPr>
      </p:pic>
      <p:pic>
        <p:nvPicPr>
          <p:cNvPr id="8" name="Picture 7" descr="Graphical user interface, text, application&#10;&#10;Description automatically generated">
            <a:extLst>
              <a:ext uri="{FF2B5EF4-FFF2-40B4-BE49-F238E27FC236}">
                <a16:creationId xmlns:a16="http://schemas.microsoft.com/office/drawing/2014/main" id="{AB7EE334-BF03-6FC0-AFD3-D6F75051F6D5}"/>
              </a:ext>
            </a:extLst>
          </p:cNvPr>
          <p:cNvPicPr>
            <a:picLocks noChangeAspect="1"/>
          </p:cNvPicPr>
          <p:nvPr/>
        </p:nvPicPr>
        <p:blipFill rotWithShape="1">
          <a:blip r:embed="rId3"/>
          <a:srcRect l="56944" t="65515" r="10926" b="16378"/>
          <a:stretch/>
        </p:blipFill>
        <p:spPr bwMode="auto">
          <a:xfrm>
            <a:off x="7514294" y="4461653"/>
            <a:ext cx="3990133" cy="1264884"/>
          </a:xfrm>
          <a:prstGeom prst="rect">
            <a:avLst/>
          </a:prstGeom>
          <a:ln>
            <a:noFill/>
          </a:ln>
          <a:extLst>
            <a:ext uri="{53640926-AAD7-44D8-BBD7-CCE9431645EC}">
              <a14:shadowObscured xmlns:a14="http://schemas.microsoft.com/office/drawing/2010/main"/>
            </a:ext>
          </a:extLst>
        </p:spPr>
      </p:pic>
      <p:pic>
        <p:nvPicPr>
          <p:cNvPr id="9" name="Picture 8" descr="Shape&#10;&#10;Description automatically generated">
            <a:extLst>
              <a:ext uri="{FF2B5EF4-FFF2-40B4-BE49-F238E27FC236}">
                <a16:creationId xmlns:a16="http://schemas.microsoft.com/office/drawing/2014/main" id="{AAF62E05-8C8F-9F0C-CD3E-A98A1289CEB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4827" y="4795327"/>
            <a:ext cx="517525" cy="597535"/>
          </a:xfrm>
          <a:prstGeom prst="rect">
            <a:avLst/>
          </a:prstGeom>
          <a:noFill/>
          <a:ln>
            <a:noFill/>
          </a:ln>
        </p:spPr>
      </p:pic>
      <p:pic>
        <p:nvPicPr>
          <p:cNvPr id="10" name="Picture 9" descr="A picture containing text, kitchenware&#10;&#10;Description automatically generated">
            <a:extLst>
              <a:ext uri="{FF2B5EF4-FFF2-40B4-BE49-F238E27FC236}">
                <a16:creationId xmlns:a16="http://schemas.microsoft.com/office/drawing/2014/main" id="{FF76C6FC-10C6-EF2C-5E0A-0457E31EF464}"/>
              </a:ext>
            </a:extLst>
          </p:cNvPr>
          <p:cNvPicPr>
            <a:picLocks noChangeAspect="1"/>
          </p:cNvPicPr>
          <p:nvPr/>
        </p:nvPicPr>
        <p:blipFill rotWithShape="1">
          <a:blip r:embed="rId5">
            <a:extLst>
              <a:ext uri="{28A0092B-C50C-407E-A947-70E740481C1C}">
                <a14:useLocalDpi xmlns:a14="http://schemas.microsoft.com/office/drawing/2010/main" val="0"/>
              </a:ext>
            </a:extLst>
          </a:blip>
          <a:srcRect l="16284" t="19103" r="18215"/>
          <a:stretch/>
        </p:blipFill>
        <p:spPr bwMode="auto">
          <a:xfrm>
            <a:off x="1267702" y="4601017"/>
            <a:ext cx="681355" cy="791845"/>
          </a:xfrm>
          <a:prstGeom prst="rect">
            <a:avLst/>
          </a:prstGeom>
          <a:noFill/>
          <a:ln>
            <a:noFill/>
          </a:ln>
          <a:extLst>
            <a:ext uri="{53640926-AAD7-44D8-BBD7-CCE9431645EC}">
              <a14:shadowObscured xmlns:a14="http://schemas.microsoft.com/office/drawing/2010/main"/>
            </a:ext>
          </a:extLst>
        </p:spPr>
      </p:pic>
      <p:sp>
        <p:nvSpPr>
          <p:cNvPr id="4" name="Slide Number Placeholder 3">
            <a:extLst>
              <a:ext uri="{FF2B5EF4-FFF2-40B4-BE49-F238E27FC236}">
                <a16:creationId xmlns:a16="http://schemas.microsoft.com/office/drawing/2014/main" id="{D7952BF2-703B-0441-2E38-FD8D96516134}"/>
              </a:ext>
            </a:extLst>
          </p:cNvPr>
          <p:cNvSpPr>
            <a:spLocks noGrp="1"/>
          </p:cNvSpPr>
          <p:nvPr>
            <p:ph type="sldNum" sz="quarter" idx="12"/>
          </p:nvPr>
        </p:nvSpPr>
        <p:spPr/>
        <p:txBody>
          <a:bodyPr/>
          <a:lstStyle/>
          <a:p>
            <a:fld id="{E641325F-3E09-4039-8D31-2A998A8A3A8E}" type="slidenum">
              <a:rPr lang="en-US" smtClean="0"/>
              <a:t>29</a:t>
            </a:fld>
            <a:endParaRPr lang="en-US" dirty="0"/>
          </a:p>
        </p:txBody>
      </p:sp>
    </p:spTree>
    <p:extLst>
      <p:ext uri="{BB962C8B-B14F-4D97-AF65-F5344CB8AC3E}">
        <p14:creationId xmlns:p14="http://schemas.microsoft.com/office/powerpoint/2010/main" val="34275548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7A740-90A0-665D-641A-4CB0D3B398EC}"/>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Opening Prayer  </a:t>
            </a:r>
          </a:p>
        </p:txBody>
      </p:sp>
      <p:sp>
        <p:nvSpPr>
          <p:cNvPr id="3" name="Content Placeholder 2">
            <a:extLst>
              <a:ext uri="{FF2B5EF4-FFF2-40B4-BE49-F238E27FC236}">
                <a16:creationId xmlns:a16="http://schemas.microsoft.com/office/drawing/2014/main" id="{A623C3D1-1180-3632-590F-4ED016D81DE1}"/>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4400" dirty="0">
                <a:latin typeface="Arial" panose="020B0604020202020204" pitchFamily="34" charset="0"/>
                <a:cs typeface="Arial" panose="020B0604020202020204" pitchFamily="34" charset="0"/>
              </a:rPr>
              <a:t>Pastor Heidi Punt</a:t>
            </a:r>
          </a:p>
          <a:p>
            <a:pPr marL="0" indent="0" algn="ctr">
              <a:buNone/>
            </a:pPr>
            <a:r>
              <a:rPr lang="en-US" sz="3600" dirty="0">
                <a:latin typeface="Arial" panose="020B0604020202020204" pitchFamily="34" charset="0"/>
                <a:cs typeface="Arial" panose="020B0604020202020204" pitchFamily="34" charset="0"/>
              </a:rPr>
              <a:t>Union Lutheran Church</a:t>
            </a:r>
          </a:p>
        </p:txBody>
      </p:sp>
      <p:pic>
        <p:nvPicPr>
          <p:cNvPr id="4" name="Picture 3" descr="Diagram&#10;&#10;Description automatically generated with low confidence">
            <a:extLst>
              <a:ext uri="{FF2B5EF4-FFF2-40B4-BE49-F238E27FC236}">
                <a16:creationId xmlns:a16="http://schemas.microsoft.com/office/drawing/2014/main" id="{C1E29C92-B08E-AAB9-DE73-786BF35AEA53}"/>
              </a:ext>
            </a:extLst>
          </p:cNvPr>
          <p:cNvPicPr/>
          <p:nvPr/>
        </p:nvPicPr>
        <p:blipFill>
          <a:blip r:embed="rId2"/>
          <a:stretch>
            <a:fillRect/>
          </a:stretch>
        </p:blipFill>
        <p:spPr>
          <a:xfrm>
            <a:off x="8666018" y="613561"/>
            <a:ext cx="2286002" cy="828690"/>
          </a:xfrm>
          <a:prstGeom prst="rect">
            <a:avLst/>
          </a:prstGeom>
        </p:spPr>
      </p:pic>
      <p:sp>
        <p:nvSpPr>
          <p:cNvPr id="5" name="Slide Number Placeholder 4">
            <a:extLst>
              <a:ext uri="{FF2B5EF4-FFF2-40B4-BE49-F238E27FC236}">
                <a16:creationId xmlns:a16="http://schemas.microsoft.com/office/drawing/2014/main" id="{A75ADFBC-CB31-5021-6216-F3D3BAE1ED0A}"/>
              </a:ext>
            </a:extLst>
          </p:cNvPr>
          <p:cNvSpPr>
            <a:spLocks noGrp="1"/>
          </p:cNvSpPr>
          <p:nvPr>
            <p:ph type="sldNum" sz="quarter" idx="12"/>
          </p:nvPr>
        </p:nvSpPr>
        <p:spPr/>
        <p:txBody>
          <a:bodyPr/>
          <a:lstStyle/>
          <a:p>
            <a:fld id="{E641325F-3E09-4039-8D31-2A998A8A3A8E}" type="slidenum">
              <a:rPr lang="en-US" smtClean="0"/>
              <a:t>3</a:t>
            </a:fld>
            <a:endParaRPr lang="en-US" dirty="0"/>
          </a:p>
        </p:txBody>
      </p:sp>
    </p:spTree>
    <p:extLst>
      <p:ext uri="{BB962C8B-B14F-4D97-AF65-F5344CB8AC3E}">
        <p14:creationId xmlns:p14="http://schemas.microsoft.com/office/powerpoint/2010/main" val="27680398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66FC-FC32-2B1B-C052-16806E136AEC}"/>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Shell and Chalice</a:t>
            </a:r>
          </a:p>
        </p:txBody>
      </p:sp>
      <p:pic>
        <p:nvPicPr>
          <p:cNvPr id="7170" name="Picture 2">
            <a:extLst>
              <a:ext uri="{FF2B5EF4-FFF2-40B4-BE49-F238E27FC236}">
                <a16:creationId xmlns:a16="http://schemas.microsoft.com/office/drawing/2014/main" id="{5CFF09F4-9CF5-B685-77DD-59E1DDFEC6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D9C14670-B777-0AA6-202F-0FFE86513193}"/>
              </a:ext>
            </a:extLst>
          </p:cNvPr>
          <p:cNvSpPr>
            <a:spLocks noGrp="1"/>
          </p:cNvSpPr>
          <p:nvPr>
            <p:ph type="sldNum" sz="quarter" idx="12"/>
          </p:nvPr>
        </p:nvSpPr>
        <p:spPr/>
        <p:txBody>
          <a:bodyPr/>
          <a:lstStyle/>
          <a:p>
            <a:fld id="{E641325F-3E09-4039-8D31-2A998A8A3A8E}" type="slidenum">
              <a:rPr lang="en-US" smtClean="0"/>
              <a:t>30</a:t>
            </a:fld>
            <a:endParaRPr lang="en-US" dirty="0"/>
          </a:p>
        </p:txBody>
      </p:sp>
    </p:spTree>
    <p:extLst>
      <p:ext uri="{BB962C8B-B14F-4D97-AF65-F5344CB8AC3E}">
        <p14:creationId xmlns:p14="http://schemas.microsoft.com/office/powerpoint/2010/main" val="1798485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8BAA8-4B4B-E608-47F3-260189414855}"/>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Shell and Chalice</a:t>
            </a:r>
            <a:endParaRPr lang="en-US" sz="4800" b="1" dirty="0"/>
          </a:p>
        </p:txBody>
      </p:sp>
      <p:pic>
        <p:nvPicPr>
          <p:cNvPr id="8194" name="Picture 2">
            <a:extLst>
              <a:ext uri="{FF2B5EF4-FFF2-40B4-BE49-F238E27FC236}">
                <a16:creationId xmlns:a16="http://schemas.microsoft.com/office/drawing/2014/main" id="{3F58903C-6E76-014A-FF95-85727D92CE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81055" y="1393178"/>
            <a:ext cx="3657599" cy="548639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CF59574-7BC7-959F-6B48-FB08AA064816}"/>
              </a:ext>
            </a:extLst>
          </p:cNvPr>
          <p:cNvSpPr>
            <a:spLocks noGrp="1"/>
          </p:cNvSpPr>
          <p:nvPr>
            <p:ph type="sldNum" sz="quarter" idx="12"/>
          </p:nvPr>
        </p:nvSpPr>
        <p:spPr/>
        <p:txBody>
          <a:bodyPr/>
          <a:lstStyle/>
          <a:p>
            <a:fld id="{E641325F-3E09-4039-8D31-2A998A8A3A8E}" type="slidenum">
              <a:rPr lang="en-US" smtClean="0"/>
              <a:t>31</a:t>
            </a:fld>
            <a:endParaRPr lang="en-US" dirty="0"/>
          </a:p>
        </p:txBody>
      </p:sp>
    </p:spTree>
    <p:extLst>
      <p:ext uri="{BB962C8B-B14F-4D97-AF65-F5344CB8AC3E}">
        <p14:creationId xmlns:p14="http://schemas.microsoft.com/office/powerpoint/2010/main" val="34278100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F9E63-6EF2-2701-EB5C-D5B5456F03A0}"/>
              </a:ext>
            </a:extLst>
          </p:cNvPr>
          <p:cNvSpPr>
            <a:spLocks noGrp="1"/>
          </p:cNvSpPr>
          <p:nvPr>
            <p:ph type="title"/>
          </p:nvPr>
        </p:nvSpPr>
        <p:spPr/>
        <p:txBody>
          <a:bodyPr>
            <a:normAutofit/>
          </a:bodyPr>
          <a:lstStyle/>
          <a:p>
            <a:pPr algn="ctr"/>
            <a:r>
              <a:rPr lang="en-US" b="1" dirty="0">
                <a:latin typeface="Arial" panose="020B0604020202020204" pitchFamily="34" charset="0"/>
                <a:cs typeface="Arial" panose="020B0604020202020204" pitchFamily="34" charset="0"/>
              </a:rPr>
              <a:t>Lord, You Give the Great Commission</a:t>
            </a:r>
          </a:p>
        </p:txBody>
      </p:sp>
      <p:sp>
        <p:nvSpPr>
          <p:cNvPr id="3" name="Content Placeholder 2">
            <a:extLst>
              <a:ext uri="{FF2B5EF4-FFF2-40B4-BE49-F238E27FC236}">
                <a16:creationId xmlns:a16="http://schemas.microsoft.com/office/drawing/2014/main" id="{EFEA1BF2-0B35-73B2-4954-F20BE2D0FBF5}"/>
              </a:ext>
            </a:extLst>
          </p:cNvPr>
          <p:cNvSpPr>
            <a:spLocks noGrp="1"/>
          </p:cNvSpPr>
          <p:nvPr>
            <p:ph idx="1"/>
          </p:nvPr>
        </p:nvSpPr>
        <p:spPr>
          <a:xfrm>
            <a:off x="529937" y="1825625"/>
            <a:ext cx="11139054" cy="4351338"/>
          </a:xfrm>
        </p:spPr>
        <p:txBody>
          <a:bodyPr>
            <a:normAutofit lnSpcReduction="10000"/>
          </a:bodyPr>
          <a:lstStyle/>
          <a:p>
            <a:pPr marL="0" marR="0" indent="0" algn="ctr">
              <a:lnSpc>
                <a:spcPct val="107000"/>
              </a:lnSpc>
              <a:spcBef>
                <a:spcPts val="0"/>
              </a:spcBef>
              <a:spcAft>
                <a:spcPts val="0"/>
              </a:spcAft>
              <a:buNone/>
            </a:pP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Lord, You give the great commission: “Heal the sick and preach the Word."</a:t>
            </a:r>
            <a:b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Lest the Church neglect its mission, and the Gospel go unheard,</a:t>
            </a:r>
            <a:b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Help us witness to Your purpose with renewed integrity,</a:t>
            </a:r>
            <a:b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With the Spirit’s gifts empower us for the work of ministry.</a:t>
            </a:r>
          </a:p>
          <a:p>
            <a:pPr marL="0" marR="0" indent="0" algn="ctr">
              <a:lnSpc>
                <a:spcPct val="107000"/>
              </a:lnSpc>
              <a:spcBef>
                <a:spcPts val="0"/>
              </a:spcBef>
              <a:spcAft>
                <a:spcPts val="0"/>
              </a:spcAft>
              <a:buNone/>
            </a:pPr>
            <a:endParaRPr lang="en-US" sz="2600" dirty="0">
              <a:effectLst/>
              <a:latin typeface="Arial" panose="020B0604020202020204" pitchFamily="34" charset="0"/>
              <a:ea typeface="Calibri" panose="020F0502020204030204" pitchFamily="34" charset="0"/>
              <a:cs typeface="Arial" panose="020B0604020202020204" pitchFamily="34" charset="0"/>
            </a:endParaRPr>
          </a:p>
          <a:p>
            <a:pPr marL="0" marR="0" indent="0" algn="ctr">
              <a:lnSpc>
                <a:spcPct val="107000"/>
              </a:lnSpc>
              <a:spcBef>
                <a:spcPts val="0"/>
              </a:spcBef>
              <a:spcAft>
                <a:spcPts val="800"/>
              </a:spcAft>
              <a:buNone/>
            </a:pP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Lord, You call us to Your service: “In My Name baptize and teach."</a:t>
            </a:r>
            <a:b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That the world may trust Your promise, life abundant meant for each,</a:t>
            </a:r>
            <a:b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Give us all new fervor, draw us closer in community.</a:t>
            </a:r>
            <a:b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With the Spirit’s gifts empower us for the work of ministry.</a:t>
            </a:r>
          </a:p>
          <a:p>
            <a:pPr marL="0" marR="0" indent="0" algn="r">
              <a:lnSpc>
                <a:spcPct val="107000"/>
              </a:lnSpc>
              <a:spcBef>
                <a:spcPts val="0"/>
              </a:spcBef>
              <a:spcAft>
                <a:spcPts val="800"/>
              </a:spcAft>
              <a:buNone/>
            </a:pP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Continued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indent="0" algn="ctr">
              <a:buNone/>
            </a:pPr>
            <a:endParaRPr lang="en-US" dirty="0"/>
          </a:p>
        </p:txBody>
      </p:sp>
      <p:sp>
        <p:nvSpPr>
          <p:cNvPr id="4" name="Slide Number Placeholder 3">
            <a:extLst>
              <a:ext uri="{FF2B5EF4-FFF2-40B4-BE49-F238E27FC236}">
                <a16:creationId xmlns:a16="http://schemas.microsoft.com/office/drawing/2014/main" id="{8AF357C1-3837-B4B8-5849-D70C3D14B6CD}"/>
              </a:ext>
            </a:extLst>
          </p:cNvPr>
          <p:cNvSpPr>
            <a:spLocks noGrp="1"/>
          </p:cNvSpPr>
          <p:nvPr>
            <p:ph type="sldNum" sz="quarter" idx="12"/>
          </p:nvPr>
        </p:nvSpPr>
        <p:spPr/>
        <p:txBody>
          <a:bodyPr/>
          <a:lstStyle/>
          <a:p>
            <a:fld id="{E641325F-3E09-4039-8D31-2A998A8A3A8E}" type="slidenum">
              <a:rPr lang="en-US" smtClean="0"/>
              <a:t>32</a:t>
            </a:fld>
            <a:endParaRPr lang="en-US" dirty="0"/>
          </a:p>
        </p:txBody>
      </p:sp>
    </p:spTree>
    <p:extLst>
      <p:ext uri="{BB962C8B-B14F-4D97-AF65-F5344CB8AC3E}">
        <p14:creationId xmlns:p14="http://schemas.microsoft.com/office/powerpoint/2010/main" val="915446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3CF51-09D4-D297-1942-4A3C7E9787E5}"/>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80C89987-C40A-C12B-3F27-1F9D7B45ECF9}"/>
              </a:ext>
            </a:extLst>
          </p:cNvPr>
          <p:cNvSpPr>
            <a:spLocks noGrp="1"/>
          </p:cNvSpPr>
          <p:nvPr>
            <p:ph idx="1"/>
          </p:nvPr>
        </p:nvSpPr>
        <p:spPr>
          <a:xfrm>
            <a:off x="1077191" y="2141537"/>
            <a:ext cx="10515600" cy="4351338"/>
          </a:xfrm>
        </p:spPr>
        <p:txBody>
          <a:bodyPr/>
          <a:lstStyle/>
          <a:p>
            <a:pPr marL="0" indent="0" algn="ctr">
              <a:buNone/>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Lord, You make the common holy: “This My body, this My blood."</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Let us all, for earth’s true glory, daily lift life heavenward,</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Asking that the world around us share your children’s liberty</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With the Spirit’s gifts empower us for the work of ministry.</a:t>
            </a:r>
            <a:endParaRPr lang="en-US"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D6EA46B3-58FA-8BF7-F7F5-914543A87394}"/>
              </a:ext>
            </a:extLst>
          </p:cNvPr>
          <p:cNvSpPr>
            <a:spLocks noGrp="1"/>
          </p:cNvSpPr>
          <p:nvPr>
            <p:ph type="sldNum" sz="quarter" idx="12"/>
          </p:nvPr>
        </p:nvSpPr>
        <p:spPr/>
        <p:txBody>
          <a:bodyPr/>
          <a:lstStyle/>
          <a:p>
            <a:fld id="{E641325F-3E09-4039-8D31-2A998A8A3A8E}" type="slidenum">
              <a:rPr lang="en-US" smtClean="0"/>
              <a:t>33</a:t>
            </a:fld>
            <a:endParaRPr lang="en-US" dirty="0"/>
          </a:p>
        </p:txBody>
      </p:sp>
    </p:spTree>
    <p:extLst>
      <p:ext uri="{BB962C8B-B14F-4D97-AF65-F5344CB8AC3E}">
        <p14:creationId xmlns:p14="http://schemas.microsoft.com/office/powerpoint/2010/main" val="3440154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A53E-C620-4AD6-0717-721523FB31B8}"/>
              </a:ext>
            </a:extLst>
          </p:cNvPr>
          <p:cNvSpPr>
            <a:spLocks noGrp="1"/>
          </p:cNvSpPr>
          <p:nvPr>
            <p:ph type="title"/>
          </p:nvPr>
        </p:nvSpPr>
        <p:spPr/>
        <p:txBody>
          <a:bodyPr/>
          <a:lstStyle/>
          <a:p>
            <a:pPr algn="ctr"/>
            <a:r>
              <a:rPr lang="en-US" sz="4400" b="1" dirty="0">
                <a:latin typeface="Arial" panose="020B0604020202020204" pitchFamily="34" charset="0"/>
                <a:cs typeface="Arial" panose="020B0604020202020204" pitchFamily="34" charset="0"/>
              </a:rPr>
              <a:t>Symbols of Our Faith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As Shown Through Chrismons</a:t>
            </a:r>
            <a:endParaRPr lang="en-US" dirty="0"/>
          </a:p>
        </p:txBody>
      </p:sp>
      <p:sp>
        <p:nvSpPr>
          <p:cNvPr id="3" name="Content Placeholder 2">
            <a:extLst>
              <a:ext uri="{FF2B5EF4-FFF2-40B4-BE49-F238E27FC236}">
                <a16:creationId xmlns:a16="http://schemas.microsoft.com/office/drawing/2014/main" id="{65503205-1213-D8C9-C38E-1CCEC239A7A1}"/>
              </a:ext>
            </a:extLst>
          </p:cNvPr>
          <p:cNvSpPr>
            <a:spLocks noGrp="1"/>
          </p:cNvSpPr>
          <p:nvPr>
            <p:ph idx="1"/>
          </p:nvPr>
        </p:nvSpPr>
        <p:spPr>
          <a:xfrm>
            <a:off x="1587956" y="2506662"/>
            <a:ext cx="10515600" cy="4351338"/>
          </a:xfrm>
        </p:spPr>
        <p:txBody>
          <a:bodyPr>
            <a:normAutofit/>
          </a:bodyPr>
          <a:lstStyle/>
          <a:p>
            <a:r>
              <a:rPr lang="en-US" sz="4400" dirty="0">
                <a:latin typeface="Arial" panose="020B0604020202020204" pitchFamily="34" charset="0"/>
                <a:cs typeface="Arial" panose="020B0604020202020204" pitchFamily="34" charset="0"/>
              </a:rPr>
              <a:t>Sandals</a:t>
            </a:r>
          </a:p>
          <a:p>
            <a:pPr marL="0" indent="0">
              <a:buNone/>
            </a:pPr>
            <a:r>
              <a:rPr lang="en-US" sz="40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Ginger Klock</a:t>
            </a:r>
          </a:p>
          <a:p>
            <a:pPr marL="0" indent="0">
              <a:buNone/>
            </a:pPr>
            <a:endParaRPr lang="en-US" sz="3600" dirty="0">
              <a:latin typeface="Arial" panose="020B0604020202020204" pitchFamily="34" charset="0"/>
              <a:cs typeface="Arial" panose="020B0604020202020204" pitchFamily="34" charset="0"/>
            </a:endParaRPr>
          </a:p>
          <a:p>
            <a:pPr marL="0" indent="0">
              <a:spcBef>
                <a:spcPts val="0"/>
              </a:spcBef>
              <a:buNone/>
            </a:pPr>
            <a:r>
              <a:rPr lang="en-US" sz="36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Sandals symbolizes our unworthiness, God’s holiness, </a:t>
            </a:r>
          </a:p>
          <a:p>
            <a:pPr marL="0" indent="0">
              <a:spcBef>
                <a:spcPts val="0"/>
              </a:spcBef>
              <a:buNone/>
            </a:pPr>
            <a:r>
              <a:rPr lang="en-US" sz="2200" dirty="0">
                <a:latin typeface="Arial" panose="020B0604020202020204" pitchFamily="34" charset="0"/>
                <a:cs typeface="Arial" panose="020B0604020202020204" pitchFamily="34" charset="0"/>
              </a:rPr>
              <a:t>		and our mission.</a:t>
            </a:r>
          </a:p>
        </p:txBody>
      </p:sp>
      <p:pic>
        <p:nvPicPr>
          <p:cNvPr id="4" name="Picture 3">
            <a:extLst>
              <a:ext uri="{FF2B5EF4-FFF2-40B4-BE49-F238E27FC236}">
                <a16:creationId xmlns:a16="http://schemas.microsoft.com/office/drawing/2014/main" id="{DAD2A45D-4B6D-0268-928B-85E45068CB9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5289" y="4537514"/>
            <a:ext cx="821116" cy="821116"/>
          </a:xfrm>
          <a:prstGeom prst="rect">
            <a:avLst/>
          </a:prstGeom>
          <a:noFill/>
          <a:ln>
            <a:noFill/>
          </a:ln>
        </p:spPr>
      </p:pic>
      <p:sp>
        <p:nvSpPr>
          <p:cNvPr id="5" name="Slide Number Placeholder 4">
            <a:extLst>
              <a:ext uri="{FF2B5EF4-FFF2-40B4-BE49-F238E27FC236}">
                <a16:creationId xmlns:a16="http://schemas.microsoft.com/office/drawing/2014/main" id="{1B25A384-898A-963D-C2EB-C76B345A605B}"/>
              </a:ext>
            </a:extLst>
          </p:cNvPr>
          <p:cNvSpPr>
            <a:spLocks noGrp="1"/>
          </p:cNvSpPr>
          <p:nvPr>
            <p:ph type="sldNum" sz="quarter" idx="12"/>
          </p:nvPr>
        </p:nvSpPr>
        <p:spPr/>
        <p:txBody>
          <a:bodyPr/>
          <a:lstStyle/>
          <a:p>
            <a:fld id="{E641325F-3E09-4039-8D31-2A998A8A3A8E}" type="slidenum">
              <a:rPr lang="en-US" smtClean="0"/>
              <a:t>34</a:t>
            </a:fld>
            <a:endParaRPr lang="en-US" dirty="0"/>
          </a:p>
        </p:txBody>
      </p:sp>
    </p:spTree>
    <p:extLst>
      <p:ext uri="{BB962C8B-B14F-4D97-AF65-F5344CB8AC3E}">
        <p14:creationId xmlns:p14="http://schemas.microsoft.com/office/powerpoint/2010/main" val="30252116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AF51C-9E76-4B46-8B93-53728B9562C6}"/>
              </a:ext>
            </a:extLst>
          </p:cNvPr>
          <p:cNvSpPr>
            <a:spLocks noGrp="1"/>
          </p:cNvSpPr>
          <p:nvPr>
            <p:ph type="title"/>
          </p:nvPr>
        </p:nvSpPr>
        <p:spPr/>
        <p:txBody>
          <a:bodyPr/>
          <a:lstStyle/>
          <a:p>
            <a:pPr algn="ctr"/>
            <a:r>
              <a:rPr lang="en-US" dirty="0"/>
              <a:t> </a:t>
            </a:r>
            <a:r>
              <a:rPr lang="en-US" sz="4800" b="1" dirty="0">
                <a:latin typeface="Arial" panose="020B0604020202020204" pitchFamily="34" charset="0"/>
                <a:cs typeface="Arial" panose="020B0604020202020204" pitchFamily="34" charset="0"/>
              </a:rPr>
              <a:t>Sandals</a:t>
            </a:r>
          </a:p>
        </p:txBody>
      </p:sp>
      <p:pic>
        <p:nvPicPr>
          <p:cNvPr id="5" name="Content Placeholder 4">
            <a:extLst>
              <a:ext uri="{FF2B5EF4-FFF2-40B4-BE49-F238E27FC236}">
                <a16:creationId xmlns:a16="http://schemas.microsoft.com/office/drawing/2014/main" id="{FABAC644-5970-83A9-9233-82A096E0B4C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886" r="21583"/>
          <a:stretch/>
        </p:blipFill>
        <p:spPr>
          <a:xfrm rot="5400000">
            <a:off x="4099861" y="1735393"/>
            <a:ext cx="4531630" cy="5194696"/>
          </a:xfrm>
        </p:spPr>
      </p:pic>
      <p:sp>
        <p:nvSpPr>
          <p:cNvPr id="3" name="Slide Number Placeholder 2">
            <a:extLst>
              <a:ext uri="{FF2B5EF4-FFF2-40B4-BE49-F238E27FC236}">
                <a16:creationId xmlns:a16="http://schemas.microsoft.com/office/drawing/2014/main" id="{F077EA3D-67AF-069A-A5F3-3ADED9B2AD6D}"/>
              </a:ext>
            </a:extLst>
          </p:cNvPr>
          <p:cNvSpPr>
            <a:spLocks noGrp="1"/>
          </p:cNvSpPr>
          <p:nvPr>
            <p:ph type="sldNum" sz="quarter" idx="12"/>
          </p:nvPr>
        </p:nvSpPr>
        <p:spPr/>
        <p:txBody>
          <a:bodyPr/>
          <a:lstStyle/>
          <a:p>
            <a:fld id="{E641325F-3E09-4039-8D31-2A998A8A3A8E}" type="slidenum">
              <a:rPr lang="en-US" smtClean="0"/>
              <a:t>35</a:t>
            </a:fld>
            <a:endParaRPr lang="en-US" dirty="0"/>
          </a:p>
        </p:txBody>
      </p:sp>
    </p:spTree>
    <p:extLst>
      <p:ext uri="{BB962C8B-B14F-4D97-AF65-F5344CB8AC3E}">
        <p14:creationId xmlns:p14="http://schemas.microsoft.com/office/powerpoint/2010/main" val="7559996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CE95E-696B-2330-1AAE-CBF58E821F78}"/>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Sandals</a:t>
            </a:r>
          </a:p>
        </p:txBody>
      </p:sp>
      <p:pic>
        <p:nvPicPr>
          <p:cNvPr id="4" name="Content Placeholder 3" descr="A screenshot of a computer&#10;&#10;Description automatically generated with medium confidence">
            <a:extLst>
              <a:ext uri="{FF2B5EF4-FFF2-40B4-BE49-F238E27FC236}">
                <a16:creationId xmlns:a16="http://schemas.microsoft.com/office/drawing/2014/main" id="{044ACAD8-0678-E456-E69F-464024BC5D31}"/>
              </a:ext>
            </a:extLst>
          </p:cNvPr>
          <p:cNvPicPr>
            <a:picLocks noGrp="1" noChangeAspect="1"/>
          </p:cNvPicPr>
          <p:nvPr>
            <p:ph idx="1"/>
          </p:nvPr>
        </p:nvPicPr>
        <p:blipFill rotWithShape="1">
          <a:blip r:embed="rId2"/>
          <a:srcRect l="32179" t="14066" r="35513" b="10769"/>
          <a:stretch/>
        </p:blipFill>
        <p:spPr bwMode="auto">
          <a:xfrm>
            <a:off x="4433488" y="1825625"/>
            <a:ext cx="3325023" cy="4351338"/>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1A9D313A-23BC-0172-9EF1-D2F2E439BF91}"/>
              </a:ext>
            </a:extLst>
          </p:cNvPr>
          <p:cNvSpPr>
            <a:spLocks noGrp="1"/>
          </p:cNvSpPr>
          <p:nvPr>
            <p:ph type="sldNum" sz="quarter" idx="12"/>
          </p:nvPr>
        </p:nvSpPr>
        <p:spPr/>
        <p:txBody>
          <a:bodyPr/>
          <a:lstStyle/>
          <a:p>
            <a:fld id="{E641325F-3E09-4039-8D31-2A998A8A3A8E}" type="slidenum">
              <a:rPr lang="en-US" smtClean="0"/>
              <a:t>36</a:t>
            </a:fld>
            <a:endParaRPr lang="en-US" dirty="0"/>
          </a:p>
        </p:txBody>
      </p:sp>
    </p:spTree>
    <p:extLst>
      <p:ext uri="{BB962C8B-B14F-4D97-AF65-F5344CB8AC3E}">
        <p14:creationId xmlns:p14="http://schemas.microsoft.com/office/powerpoint/2010/main" val="3772724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FA05-2A76-E3B1-DBA2-7A60FE25302A}"/>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Go Tell It on the Mountain</a:t>
            </a:r>
          </a:p>
        </p:txBody>
      </p:sp>
      <p:sp>
        <p:nvSpPr>
          <p:cNvPr id="3" name="Content Placeholder 2">
            <a:extLst>
              <a:ext uri="{FF2B5EF4-FFF2-40B4-BE49-F238E27FC236}">
                <a16:creationId xmlns:a16="http://schemas.microsoft.com/office/drawing/2014/main" id="{F7D19094-5E8E-1B47-D74C-E1560AA74055}"/>
              </a:ext>
            </a:extLst>
          </p:cNvPr>
          <p:cNvSpPr>
            <a:spLocks noGrp="1"/>
          </p:cNvSpPr>
          <p:nvPr>
            <p:ph idx="1"/>
          </p:nvPr>
        </p:nvSpPr>
        <p:spPr/>
        <p:txBody>
          <a:bodyPr>
            <a:normAutofit/>
          </a:bodyPr>
          <a:lstStyle/>
          <a:p>
            <a:pPr marL="0" indent="0" algn="ctr">
              <a:buNone/>
            </a:pPr>
            <a:r>
              <a:rPr lang="en-US" sz="2200" dirty="0">
                <a:latin typeface="Arial" panose="020B0604020202020204" pitchFamily="34" charset="0"/>
                <a:cs typeface="Arial" panose="020B0604020202020204" pitchFamily="34" charset="0"/>
              </a:rPr>
              <a:t>Go tell it on the mountain</a:t>
            </a:r>
          </a:p>
          <a:p>
            <a:pPr marL="0" indent="0" algn="ctr">
              <a:buNone/>
            </a:pPr>
            <a:r>
              <a:rPr lang="en-US" sz="2200" dirty="0">
                <a:latin typeface="Arial" panose="020B0604020202020204" pitchFamily="34" charset="0"/>
                <a:cs typeface="Arial" panose="020B0604020202020204" pitchFamily="34" charset="0"/>
              </a:rPr>
              <a:t>Over the hills and everywhere</a:t>
            </a:r>
          </a:p>
          <a:p>
            <a:pPr marL="0" indent="0" algn="ctr">
              <a:buNone/>
            </a:pPr>
            <a:r>
              <a:rPr lang="en-US" sz="2200" dirty="0">
                <a:latin typeface="Arial" panose="020B0604020202020204" pitchFamily="34" charset="0"/>
                <a:cs typeface="Arial" panose="020B0604020202020204" pitchFamily="34" charset="0"/>
              </a:rPr>
              <a:t>Go tell it on the mountain</a:t>
            </a:r>
          </a:p>
          <a:p>
            <a:pPr marL="0" indent="0" algn="ctr">
              <a:buNone/>
            </a:pPr>
            <a:r>
              <a:rPr lang="en-US" sz="2200" dirty="0">
                <a:latin typeface="Arial" panose="020B0604020202020204" pitchFamily="34" charset="0"/>
                <a:cs typeface="Arial" panose="020B0604020202020204" pitchFamily="34" charset="0"/>
              </a:rPr>
              <a:t>That Jesus Christ is born.</a:t>
            </a:r>
          </a:p>
          <a:p>
            <a:pPr marL="0" indent="0" algn="ctr">
              <a:buNone/>
            </a:pPr>
            <a:endParaRPr lang="en-US" sz="2200" dirty="0">
              <a:latin typeface="Arial" panose="020B0604020202020204" pitchFamily="34" charset="0"/>
              <a:cs typeface="Arial" panose="020B0604020202020204" pitchFamily="34" charset="0"/>
            </a:endParaRPr>
          </a:p>
          <a:p>
            <a:pPr marL="0" indent="0" algn="ctr">
              <a:buNone/>
            </a:pPr>
            <a:r>
              <a:rPr lang="en-US" sz="2200" dirty="0">
                <a:latin typeface="Arial" panose="020B0604020202020204" pitchFamily="34" charset="0"/>
                <a:cs typeface="Arial" panose="020B0604020202020204" pitchFamily="34" charset="0"/>
              </a:rPr>
              <a:t>While shepherds kept their watching</a:t>
            </a:r>
          </a:p>
          <a:p>
            <a:pPr marL="0" indent="0" algn="ctr">
              <a:buNone/>
            </a:pPr>
            <a:r>
              <a:rPr lang="en-US" sz="2200" dirty="0">
                <a:latin typeface="Arial" panose="020B0604020202020204" pitchFamily="34" charset="0"/>
                <a:cs typeface="Arial" panose="020B0604020202020204" pitchFamily="34" charset="0"/>
              </a:rPr>
              <a:t>O’er silent flocks by night,</a:t>
            </a:r>
          </a:p>
          <a:p>
            <a:pPr marL="0" indent="0" algn="ctr">
              <a:buNone/>
            </a:pPr>
            <a:r>
              <a:rPr lang="en-US" sz="2200" dirty="0">
                <a:latin typeface="Arial" panose="020B0604020202020204" pitchFamily="34" charset="0"/>
                <a:cs typeface="Arial" panose="020B0604020202020204" pitchFamily="34" charset="0"/>
              </a:rPr>
              <a:t>Behold, throughout the heavens</a:t>
            </a:r>
          </a:p>
          <a:p>
            <a:pPr marL="0" indent="0" algn="ctr">
              <a:buNone/>
            </a:pPr>
            <a:r>
              <a:rPr lang="en-US" sz="2200" dirty="0">
                <a:latin typeface="Arial" panose="020B0604020202020204" pitchFamily="34" charset="0"/>
                <a:cs typeface="Arial" panose="020B0604020202020204" pitchFamily="34" charset="0"/>
              </a:rPr>
              <a:t>There shone a holy light</a:t>
            </a:r>
          </a:p>
          <a:p>
            <a:pPr marL="0" indent="0" algn="r">
              <a:buNone/>
            </a:pPr>
            <a:r>
              <a:rPr lang="en-US" sz="1800" dirty="0">
                <a:latin typeface="Arial" panose="020B0604020202020204" pitchFamily="34" charset="0"/>
                <a:cs typeface="Arial" panose="020B0604020202020204" pitchFamily="34" charset="0"/>
              </a:rPr>
              <a:t>Continued 	</a:t>
            </a:r>
          </a:p>
        </p:txBody>
      </p:sp>
      <p:sp>
        <p:nvSpPr>
          <p:cNvPr id="4" name="Slide Number Placeholder 3">
            <a:extLst>
              <a:ext uri="{FF2B5EF4-FFF2-40B4-BE49-F238E27FC236}">
                <a16:creationId xmlns:a16="http://schemas.microsoft.com/office/drawing/2014/main" id="{DA1E1CF6-C8B1-97EC-B14D-824CF3A23B20}"/>
              </a:ext>
            </a:extLst>
          </p:cNvPr>
          <p:cNvSpPr>
            <a:spLocks noGrp="1"/>
          </p:cNvSpPr>
          <p:nvPr>
            <p:ph type="sldNum" sz="quarter" idx="12"/>
          </p:nvPr>
        </p:nvSpPr>
        <p:spPr/>
        <p:txBody>
          <a:bodyPr/>
          <a:lstStyle/>
          <a:p>
            <a:fld id="{E641325F-3E09-4039-8D31-2A998A8A3A8E}" type="slidenum">
              <a:rPr lang="en-US" smtClean="0"/>
              <a:t>37</a:t>
            </a:fld>
            <a:endParaRPr lang="en-US" dirty="0"/>
          </a:p>
        </p:txBody>
      </p:sp>
    </p:spTree>
    <p:extLst>
      <p:ext uri="{BB962C8B-B14F-4D97-AF65-F5344CB8AC3E}">
        <p14:creationId xmlns:p14="http://schemas.microsoft.com/office/powerpoint/2010/main" val="22008641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F0924-89F8-36BD-31D1-5337A6CB2D32}"/>
              </a:ext>
            </a:extLst>
          </p:cNvPr>
          <p:cNvSpPr>
            <a:spLocks noGrp="1"/>
          </p:cNvSpPr>
          <p:nvPr>
            <p:ph type="title"/>
          </p:nvPr>
        </p:nvSpPr>
        <p:spPr/>
        <p:txBody>
          <a:bodyPr/>
          <a:lstStyle/>
          <a:p>
            <a:r>
              <a:rPr lang="en-US" dirty="0"/>
              <a:t> </a:t>
            </a:r>
          </a:p>
        </p:txBody>
      </p:sp>
      <p:sp>
        <p:nvSpPr>
          <p:cNvPr id="5" name="Content Placeholder 4">
            <a:extLst>
              <a:ext uri="{FF2B5EF4-FFF2-40B4-BE49-F238E27FC236}">
                <a16:creationId xmlns:a16="http://schemas.microsoft.com/office/drawing/2014/main" id="{9F3A9DE0-AA1A-27C3-312C-6004842BFB22}"/>
              </a:ext>
            </a:extLst>
          </p:cNvPr>
          <p:cNvSpPr>
            <a:spLocks noGrp="1"/>
          </p:cNvSpPr>
          <p:nvPr>
            <p:ph idx="1"/>
          </p:nvPr>
        </p:nvSpPr>
        <p:spPr>
          <a:xfrm>
            <a:off x="838200" y="643370"/>
            <a:ext cx="10515600" cy="5571259"/>
          </a:xfrm>
        </p:spPr>
        <p:txBody>
          <a:bodyPr>
            <a:normAutofit fontScale="92500" lnSpcReduction="10000"/>
          </a:bodyPr>
          <a:lstStyle/>
          <a:p>
            <a:pPr marL="0" indent="0" algn="ctr">
              <a:buNone/>
            </a:pPr>
            <a:r>
              <a:rPr lang="en-US" sz="2400" dirty="0">
                <a:latin typeface="Arial" panose="020B0604020202020204" pitchFamily="34" charset="0"/>
                <a:cs typeface="Arial" panose="020B0604020202020204" pitchFamily="34" charset="0"/>
              </a:rPr>
              <a:t>Go tell it on the mountain</a:t>
            </a:r>
          </a:p>
          <a:p>
            <a:pPr marL="0" indent="0" algn="ctr">
              <a:buNone/>
            </a:pPr>
            <a:r>
              <a:rPr lang="en-US" sz="2400" dirty="0">
                <a:latin typeface="Arial" panose="020B0604020202020204" pitchFamily="34" charset="0"/>
                <a:cs typeface="Arial" panose="020B0604020202020204" pitchFamily="34" charset="0"/>
              </a:rPr>
              <a:t>Over the hills and everywhere</a:t>
            </a:r>
          </a:p>
          <a:p>
            <a:pPr marL="0" indent="0" algn="ctr">
              <a:buNone/>
            </a:pPr>
            <a:r>
              <a:rPr lang="en-US" sz="2400" dirty="0">
                <a:latin typeface="Arial" panose="020B0604020202020204" pitchFamily="34" charset="0"/>
                <a:cs typeface="Arial" panose="020B0604020202020204" pitchFamily="34" charset="0"/>
              </a:rPr>
              <a:t>Go tell it on the mountain </a:t>
            </a:r>
          </a:p>
          <a:p>
            <a:pPr marL="0" indent="0" algn="ctr">
              <a:buNone/>
            </a:pPr>
            <a:r>
              <a:rPr lang="en-US" sz="2400" dirty="0">
                <a:latin typeface="Arial" panose="020B0604020202020204" pitchFamily="34" charset="0"/>
                <a:cs typeface="Arial" panose="020B0604020202020204" pitchFamily="34" charset="0"/>
              </a:rPr>
              <a:t>That </a:t>
            </a:r>
            <a:r>
              <a:rPr lang="en-US" dirty="0">
                <a:latin typeface="Arial" panose="020B0604020202020204" pitchFamily="34" charset="0"/>
                <a:cs typeface="Arial" panose="020B0604020202020204" pitchFamily="34" charset="0"/>
              </a:rPr>
              <a:t>Jesus</a:t>
            </a:r>
            <a:r>
              <a:rPr lang="en-US" sz="2400" dirty="0">
                <a:latin typeface="Arial" panose="020B0604020202020204" pitchFamily="34" charset="0"/>
                <a:cs typeface="Arial" panose="020B0604020202020204" pitchFamily="34" charset="0"/>
              </a:rPr>
              <a:t> Christ is born</a:t>
            </a:r>
          </a:p>
          <a:p>
            <a:pPr marL="0" indent="0" algn="ctr">
              <a:buNone/>
            </a:pPr>
            <a:endParaRPr lang="en-US" sz="1000" dirty="0">
              <a:latin typeface="Arial" panose="020B0604020202020204" pitchFamily="34" charset="0"/>
              <a:cs typeface="Arial" panose="020B0604020202020204" pitchFamily="34" charset="0"/>
            </a:endParaRPr>
          </a:p>
          <a:p>
            <a:pPr marL="0" indent="0" algn="ctr">
              <a:buNone/>
            </a:pPr>
            <a:r>
              <a:rPr lang="en-US" sz="2400" dirty="0">
                <a:latin typeface="Arial" panose="020B0604020202020204" pitchFamily="34" charset="0"/>
                <a:cs typeface="Arial" panose="020B0604020202020204" pitchFamily="34" charset="0"/>
              </a:rPr>
              <a:t>Down in the lowly manger</a:t>
            </a:r>
          </a:p>
          <a:p>
            <a:pPr marL="0" indent="0" algn="ctr">
              <a:buNone/>
            </a:pPr>
            <a:r>
              <a:rPr lang="en-US" sz="2400" dirty="0">
                <a:latin typeface="Arial" panose="020B0604020202020204" pitchFamily="34" charset="0"/>
                <a:cs typeface="Arial" panose="020B0604020202020204" pitchFamily="34" charset="0"/>
              </a:rPr>
              <a:t>The humble Christ was born.</a:t>
            </a:r>
          </a:p>
          <a:p>
            <a:pPr marL="0" indent="0" algn="ctr">
              <a:buNone/>
            </a:pPr>
            <a:r>
              <a:rPr lang="en-US" sz="2400" dirty="0">
                <a:latin typeface="Arial" panose="020B0604020202020204" pitchFamily="34" charset="0"/>
                <a:cs typeface="Arial" panose="020B0604020202020204" pitchFamily="34" charset="0"/>
              </a:rPr>
              <a:t>And God sent our salvation</a:t>
            </a:r>
          </a:p>
          <a:p>
            <a:pPr marL="0" indent="0" algn="ctr">
              <a:buNone/>
            </a:pPr>
            <a:r>
              <a:rPr lang="en-US" sz="2400" dirty="0">
                <a:latin typeface="Arial" panose="020B0604020202020204" pitchFamily="34" charset="0"/>
                <a:cs typeface="Arial" panose="020B0604020202020204" pitchFamily="34" charset="0"/>
              </a:rPr>
              <a:t>That blessed Christmas morn.</a:t>
            </a:r>
          </a:p>
          <a:p>
            <a:pPr marL="0" indent="0" algn="ctr">
              <a:buNone/>
            </a:pPr>
            <a:endParaRPr lang="en-US" sz="2400" dirty="0">
              <a:latin typeface="Arial" panose="020B0604020202020204" pitchFamily="34" charset="0"/>
              <a:cs typeface="Arial" panose="020B0604020202020204" pitchFamily="34" charset="0"/>
            </a:endParaRPr>
          </a:p>
          <a:p>
            <a:pPr marL="0" indent="0" algn="ctr">
              <a:lnSpc>
                <a:spcPct val="120000"/>
              </a:lnSpc>
              <a:spcBef>
                <a:spcPts val="600"/>
              </a:spcBef>
              <a:buNone/>
            </a:pPr>
            <a:r>
              <a:rPr lang="en-US" sz="2400" dirty="0">
                <a:latin typeface="Arial" panose="020B0604020202020204" pitchFamily="34" charset="0"/>
                <a:cs typeface="Arial" panose="020B0604020202020204" pitchFamily="34" charset="0"/>
              </a:rPr>
              <a:t>Go tell it on the mountain,</a:t>
            </a:r>
          </a:p>
          <a:p>
            <a:pPr marL="0" indent="0" algn="ctr">
              <a:lnSpc>
                <a:spcPct val="120000"/>
              </a:lnSpc>
              <a:spcBef>
                <a:spcPts val="0"/>
              </a:spcBef>
              <a:buNone/>
            </a:pPr>
            <a:r>
              <a:rPr lang="en-US" sz="2400" dirty="0">
                <a:latin typeface="Arial" panose="020B0604020202020204" pitchFamily="34" charset="0"/>
                <a:cs typeface="Arial" panose="020B0604020202020204" pitchFamily="34" charset="0"/>
              </a:rPr>
              <a:t>That Jesus Christ is born.</a:t>
            </a:r>
          </a:p>
          <a:p>
            <a:pPr marL="0" indent="0" algn="ctr">
              <a:buNone/>
            </a:pPr>
            <a:endParaRPr lang="en-US" sz="2400" dirty="0">
              <a:latin typeface="Arial" panose="020B0604020202020204" pitchFamily="34" charset="0"/>
              <a:cs typeface="Arial" panose="020B0604020202020204" pitchFamily="34" charset="0"/>
            </a:endParaRPr>
          </a:p>
          <a:p>
            <a:pPr marL="0" indent="0" algn="ctr">
              <a:buNone/>
            </a:pPr>
            <a:r>
              <a:rPr lang="en-US" sz="2400" dirty="0">
                <a:latin typeface="Arial" panose="020B0604020202020204" pitchFamily="34" charset="0"/>
                <a:cs typeface="Arial" panose="020B0604020202020204" pitchFamily="34" charset="0"/>
              </a:rPr>
              <a:t>	Jesus Christ is born.</a:t>
            </a:r>
            <a:r>
              <a:rPr lang="en-US" sz="20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p:txBody>
      </p:sp>
      <p:sp>
        <p:nvSpPr>
          <p:cNvPr id="3" name="Slide Number Placeholder 2">
            <a:extLst>
              <a:ext uri="{FF2B5EF4-FFF2-40B4-BE49-F238E27FC236}">
                <a16:creationId xmlns:a16="http://schemas.microsoft.com/office/drawing/2014/main" id="{4E6EAAFA-D7C7-A278-39F9-9F093167EC49}"/>
              </a:ext>
            </a:extLst>
          </p:cNvPr>
          <p:cNvSpPr>
            <a:spLocks noGrp="1"/>
          </p:cNvSpPr>
          <p:nvPr>
            <p:ph type="sldNum" sz="quarter" idx="12"/>
          </p:nvPr>
        </p:nvSpPr>
        <p:spPr/>
        <p:txBody>
          <a:bodyPr/>
          <a:lstStyle/>
          <a:p>
            <a:fld id="{E641325F-3E09-4039-8D31-2A998A8A3A8E}" type="slidenum">
              <a:rPr lang="en-US" smtClean="0"/>
              <a:t>38</a:t>
            </a:fld>
            <a:endParaRPr lang="en-US" dirty="0"/>
          </a:p>
        </p:txBody>
      </p:sp>
    </p:spTree>
    <p:extLst>
      <p:ext uri="{BB962C8B-B14F-4D97-AF65-F5344CB8AC3E}">
        <p14:creationId xmlns:p14="http://schemas.microsoft.com/office/powerpoint/2010/main" val="3206337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001DF-2EB9-E0CD-8A42-E80A82753D00}"/>
              </a:ext>
            </a:extLst>
          </p:cNvPr>
          <p:cNvSpPr>
            <a:spLocks noGrp="1"/>
          </p:cNvSpPr>
          <p:nvPr>
            <p:ph type="title"/>
          </p:nvPr>
        </p:nvSpPr>
        <p:spPr>
          <a:xfrm>
            <a:off x="838200" y="655272"/>
            <a:ext cx="10515600" cy="1325563"/>
          </a:xfrm>
        </p:spPr>
        <p:txBody>
          <a:bodyPr>
            <a:normAutofit fontScale="90000"/>
          </a:bodyPr>
          <a:lstStyle/>
          <a:p>
            <a:pPr algn="ctr"/>
            <a:r>
              <a:rPr lang="en-US" sz="4800" b="1" dirty="0">
                <a:latin typeface="Arial" panose="020B0604020202020204" pitchFamily="34" charset="0"/>
                <a:cs typeface="Arial" panose="020B0604020202020204" pitchFamily="34" charset="0"/>
              </a:rPr>
              <a:t>Symbols of Our Faith </a:t>
            </a:r>
            <a:br>
              <a:rPr lang="en-US" sz="4800" b="1" dirty="0">
                <a:latin typeface="Arial" panose="020B0604020202020204" pitchFamily="34" charset="0"/>
                <a:cs typeface="Arial" panose="020B0604020202020204" pitchFamily="34" charset="0"/>
              </a:rPr>
            </a:br>
            <a:r>
              <a:rPr lang="en-US" sz="4800" b="1" dirty="0">
                <a:latin typeface="Arial" panose="020B0604020202020204" pitchFamily="34" charset="0"/>
                <a:cs typeface="Arial" panose="020B0604020202020204" pitchFamily="34" charset="0"/>
              </a:rPr>
              <a:t>As Shown Through Chrismons</a:t>
            </a:r>
            <a:endParaRPr lang="en-US" sz="4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BB6A439-0D64-AB44-F4B1-9918F0C2971A}"/>
              </a:ext>
            </a:extLst>
          </p:cNvPr>
          <p:cNvSpPr>
            <a:spLocks noGrp="1"/>
          </p:cNvSpPr>
          <p:nvPr>
            <p:ph idx="1"/>
          </p:nvPr>
        </p:nvSpPr>
        <p:spPr>
          <a:xfrm>
            <a:off x="2334491" y="2506662"/>
            <a:ext cx="10515600" cy="4351338"/>
          </a:xfrm>
        </p:spPr>
        <p:txBody>
          <a:bodyPr>
            <a:normAutofit/>
          </a:bodyPr>
          <a:lstStyle/>
          <a:p>
            <a:r>
              <a:rPr lang="en-US" sz="4000" dirty="0">
                <a:latin typeface="Arial" panose="020B0604020202020204" pitchFamily="34" charset="0"/>
                <a:cs typeface="Arial" panose="020B0604020202020204" pitchFamily="34" charset="0"/>
              </a:rPr>
              <a:t>Net with Fish</a:t>
            </a:r>
          </a:p>
          <a:p>
            <a:pPr marL="0" indent="0">
              <a:buNone/>
            </a:pPr>
            <a:r>
              <a:rPr lang="en-US" sz="40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--Kay Weaver</a:t>
            </a:r>
          </a:p>
          <a:p>
            <a:pPr marL="0" indent="0">
              <a:buNone/>
            </a:pPr>
            <a:endParaRPr lang="en-US" sz="36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a:p>
            <a:pPr marL="0" indent="0">
              <a:buNone/>
            </a:pPr>
            <a:r>
              <a:rPr lang="en-US" sz="36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The net with fish symbolizes Jesus calling His first disciples.</a:t>
            </a:r>
            <a:endParaRPr lang="en-US" sz="3600" dirty="0">
              <a:latin typeface="Arial" panose="020B0604020202020204" pitchFamily="34" charset="0"/>
              <a:cs typeface="Arial" panose="020B0604020202020204" pitchFamily="34" charset="0"/>
            </a:endParaRPr>
          </a:p>
          <a:p>
            <a:pPr marL="0" indent="0">
              <a:buNone/>
            </a:pPr>
            <a:endParaRPr lang="en-US" sz="40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a:extLst>
              <a:ext uri="{FF2B5EF4-FFF2-40B4-BE49-F238E27FC236}">
                <a16:creationId xmlns:a16="http://schemas.microsoft.com/office/drawing/2014/main" id="{685C79E2-5411-6DA8-C9D9-FE62064E6A90}"/>
              </a:ext>
            </a:extLst>
          </p:cNvPr>
          <p:cNvPicPr>
            <a:picLocks noChangeAspect="1"/>
          </p:cNvPicPr>
          <p:nvPr/>
        </p:nvPicPr>
        <p:blipFill rotWithShape="1">
          <a:blip r:embed="rId2"/>
          <a:srcRect l="25741" t="41317" r="55370" b="32181"/>
          <a:stretch/>
        </p:blipFill>
        <p:spPr bwMode="auto">
          <a:xfrm>
            <a:off x="2871957" y="4762075"/>
            <a:ext cx="1335361" cy="1053934"/>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56B7416F-6799-320C-52A7-8D3A51790DD9}"/>
              </a:ext>
            </a:extLst>
          </p:cNvPr>
          <p:cNvSpPr>
            <a:spLocks noGrp="1"/>
          </p:cNvSpPr>
          <p:nvPr>
            <p:ph type="sldNum" sz="quarter" idx="12"/>
          </p:nvPr>
        </p:nvSpPr>
        <p:spPr/>
        <p:txBody>
          <a:bodyPr/>
          <a:lstStyle/>
          <a:p>
            <a:fld id="{E641325F-3E09-4039-8D31-2A998A8A3A8E}" type="slidenum">
              <a:rPr lang="en-US" smtClean="0"/>
              <a:t>39</a:t>
            </a:fld>
            <a:endParaRPr lang="en-US" dirty="0"/>
          </a:p>
        </p:txBody>
      </p:sp>
    </p:spTree>
    <p:extLst>
      <p:ext uri="{BB962C8B-B14F-4D97-AF65-F5344CB8AC3E}">
        <p14:creationId xmlns:p14="http://schemas.microsoft.com/office/powerpoint/2010/main" val="4175900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ECD81-8E9A-F46E-3C98-91D38DC8E035}"/>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Be Thou My Vision</a:t>
            </a:r>
          </a:p>
        </p:txBody>
      </p:sp>
      <p:sp>
        <p:nvSpPr>
          <p:cNvPr id="3" name="Content Placeholder 2">
            <a:extLst>
              <a:ext uri="{FF2B5EF4-FFF2-40B4-BE49-F238E27FC236}">
                <a16:creationId xmlns:a16="http://schemas.microsoft.com/office/drawing/2014/main" id="{A5C1C18C-96F8-7D79-1B72-A42F2EB54272}"/>
              </a:ext>
            </a:extLst>
          </p:cNvPr>
          <p:cNvSpPr>
            <a:spLocks noGrp="1"/>
          </p:cNvSpPr>
          <p:nvPr>
            <p:ph idx="1"/>
          </p:nvPr>
        </p:nvSpPr>
        <p:spPr>
          <a:xfrm>
            <a:off x="838200" y="1825625"/>
            <a:ext cx="10515600" cy="4667250"/>
          </a:xfrm>
        </p:spPr>
        <p:txBody>
          <a:bodyPr>
            <a:normAutofit lnSpcReduction="10000"/>
          </a:bodyPr>
          <a:lstStyle/>
          <a:p>
            <a:pPr marL="0" marR="0" lvl="0" indent="0" algn="ctr">
              <a:lnSpc>
                <a:spcPct val="107000"/>
              </a:lnSpc>
              <a:spcBef>
                <a:spcPts val="0"/>
              </a:spcBef>
              <a:spcAft>
                <a:spcPts val="800"/>
              </a:spcAft>
              <a:buNone/>
              <a:tabLst>
                <a:tab pos="457200" algn="l"/>
              </a:tabLs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 Thou my Vision, O Lord of my heart;</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Naught be all else to me, save that Thou art;</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Thou my best Thought, by day or by night,</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Waking or sleeping, Thy presence my light.</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indent="0" algn="ctr">
              <a:lnSpc>
                <a:spcPct val="107000"/>
              </a:lnSpc>
              <a:spcBef>
                <a:spcPts val="1200"/>
              </a:spcBef>
              <a:spcAft>
                <a:spcPts val="800"/>
              </a:spcAft>
              <a:buNone/>
              <a:tabLst>
                <a:tab pos="457200" algn="l"/>
              </a:tabLst>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Be Thou my Wisdom, and Thou my true Word;</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ever with Thee and Thou with me, Lord;</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Thou my great Father, I Thy true son;</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Thou in me dwelling, and I with Thee one.</a:t>
            </a:r>
          </a:p>
          <a:p>
            <a:pPr marL="0" indent="0" algn="r">
              <a:lnSpc>
                <a:spcPct val="107000"/>
              </a:lnSpc>
              <a:spcBef>
                <a:spcPts val="1200"/>
              </a:spcBef>
              <a:spcAft>
                <a:spcPts val="800"/>
              </a:spcAft>
              <a:buNone/>
              <a:tabLst>
                <a:tab pos="457200" algn="l"/>
              </a:tabLst>
            </a:pPr>
            <a:r>
              <a:rPr lang="en-US" sz="2000" dirty="0">
                <a:latin typeface="Arial" panose="020B0604020202020204" pitchFamily="34" charset="0"/>
                <a:cs typeface="Arial" panose="020B0604020202020204" pitchFamily="34" charset="0"/>
              </a:rPr>
              <a:t>Continued	</a:t>
            </a:r>
            <a:endPar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Slide Number Placeholder 3">
            <a:extLst>
              <a:ext uri="{FF2B5EF4-FFF2-40B4-BE49-F238E27FC236}">
                <a16:creationId xmlns:a16="http://schemas.microsoft.com/office/drawing/2014/main" id="{4E5E0270-F1DC-E296-3DAA-BDCC1B091C78}"/>
              </a:ext>
            </a:extLst>
          </p:cNvPr>
          <p:cNvSpPr>
            <a:spLocks noGrp="1"/>
          </p:cNvSpPr>
          <p:nvPr>
            <p:ph type="sldNum" sz="quarter" idx="12"/>
          </p:nvPr>
        </p:nvSpPr>
        <p:spPr/>
        <p:txBody>
          <a:bodyPr/>
          <a:lstStyle/>
          <a:p>
            <a:fld id="{E641325F-3E09-4039-8D31-2A998A8A3A8E}" type="slidenum">
              <a:rPr lang="en-US" smtClean="0"/>
              <a:t>4</a:t>
            </a:fld>
            <a:endParaRPr lang="en-US" dirty="0"/>
          </a:p>
        </p:txBody>
      </p:sp>
    </p:spTree>
    <p:extLst>
      <p:ext uri="{BB962C8B-B14F-4D97-AF65-F5344CB8AC3E}">
        <p14:creationId xmlns:p14="http://schemas.microsoft.com/office/powerpoint/2010/main" val="15657595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10A3-1FBE-2C4D-EA80-C32D23502726}"/>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Net with Fish</a:t>
            </a:r>
          </a:p>
        </p:txBody>
      </p:sp>
      <p:pic>
        <p:nvPicPr>
          <p:cNvPr id="4" name="Content Placeholder 3">
            <a:extLst>
              <a:ext uri="{FF2B5EF4-FFF2-40B4-BE49-F238E27FC236}">
                <a16:creationId xmlns:a16="http://schemas.microsoft.com/office/drawing/2014/main" id="{7AA074C4-0224-0DB4-F5EE-83E7A304F67D}"/>
              </a:ext>
            </a:extLst>
          </p:cNvPr>
          <p:cNvPicPr>
            <a:picLocks noGrp="1" noChangeAspect="1"/>
          </p:cNvPicPr>
          <p:nvPr>
            <p:ph idx="1"/>
          </p:nvPr>
        </p:nvPicPr>
        <p:blipFill rotWithShape="1">
          <a:blip r:embed="rId2"/>
          <a:srcRect l="15000" t="14587" r="18717" b="9060"/>
          <a:stretch/>
        </p:blipFill>
        <p:spPr bwMode="auto">
          <a:xfrm>
            <a:off x="2738266" y="1825625"/>
            <a:ext cx="6715468" cy="4351338"/>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F6520D69-58B7-D888-0744-B8377E787638}"/>
              </a:ext>
            </a:extLst>
          </p:cNvPr>
          <p:cNvSpPr>
            <a:spLocks noGrp="1"/>
          </p:cNvSpPr>
          <p:nvPr>
            <p:ph type="sldNum" sz="quarter" idx="12"/>
          </p:nvPr>
        </p:nvSpPr>
        <p:spPr/>
        <p:txBody>
          <a:bodyPr/>
          <a:lstStyle/>
          <a:p>
            <a:fld id="{E641325F-3E09-4039-8D31-2A998A8A3A8E}" type="slidenum">
              <a:rPr lang="en-US" smtClean="0"/>
              <a:t>40</a:t>
            </a:fld>
            <a:endParaRPr lang="en-US" dirty="0"/>
          </a:p>
        </p:txBody>
      </p:sp>
    </p:spTree>
    <p:extLst>
      <p:ext uri="{BB962C8B-B14F-4D97-AF65-F5344CB8AC3E}">
        <p14:creationId xmlns:p14="http://schemas.microsoft.com/office/powerpoint/2010/main" val="13570379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3DAA-6181-B333-0593-E3AF46CF6CDD}"/>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Net with Fish</a:t>
            </a:r>
          </a:p>
        </p:txBody>
      </p:sp>
      <p:pic>
        <p:nvPicPr>
          <p:cNvPr id="4" name="Content Placeholder 3" descr="A picture containing text&#10;&#10;Description automatically generated">
            <a:extLst>
              <a:ext uri="{FF2B5EF4-FFF2-40B4-BE49-F238E27FC236}">
                <a16:creationId xmlns:a16="http://schemas.microsoft.com/office/drawing/2014/main" id="{4ADED792-AF4F-BE8A-B663-EA764F5B75FA}"/>
              </a:ext>
            </a:extLst>
          </p:cNvPr>
          <p:cNvPicPr>
            <a:picLocks noGrp="1" noChangeAspect="1"/>
          </p:cNvPicPr>
          <p:nvPr>
            <p:ph idx="1"/>
          </p:nvPr>
        </p:nvPicPr>
        <p:blipFill rotWithShape="1">
          <a:blip r:embed="rId2"/>
          <a:srcRect l="20769" t="7426" r="19231" b="16473"/>
          <a:stretch/>
        </p:blipFill>
        <p:spPr bwMode="auto">
          <a:xfrm>
            <a:off x="3046482" y="1825625"/>
            <a:ext cx="6099035" cy="4351338"/>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AC176F0C-D4D9-7A25-A107-422C2C765ADD}"/>
              </a:ext>
            </a:extLst>
          </p:cNvPr>
          <p:cNvSpPr>
            <a:spLocks noGrp="1"/>
          </p:cNvSpPr>
          <p:nvPr>
            <p:ph type="sldNum" sz="quarter" idx="12"/>
          </p:nvPr>
        </p:nvSpPr>
        <p:spPr/>
        <p:txBody>
          <a:bodyPr/>
          <a:lstStyle/>
          <a:p>
            <a:fld id="{E641325F-3E09-4039-8D31-2A998A8A3A8E}" type="slidenum">
              <a:rPr lang="en-US" smtClean="0"/>
              <a:t>41</a:t>
            </a:fld>
            <a:endParaRPr lang="en-US" dirty="0"/>
          </a:p>
        </p:txBody>
      </p:sp>
    </p:spTree>
    <p:extLst>
      <p:ext uri="{BB962C8B-B14F-4D97-AF65-F5344CB8AC3E}">
        <p14:creationId xmlns:p14="http://schemas.microsoft.com/office/powerpoint/2010/main" val="3272113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8D049-FC35-B321-9799-5274E12E33DB}"/>
              </a:ext>
            </a:extLst>
          </p:cNvPr>
          <p:cNvSpPr>
            <a:spLocks noGrp="1"/>
          </p:cNvSpPr>
          <p:nvPr>
            <p:ph type="title"/>
          </p:nvPr>
        </p:nvSpPr>
        <p:spPr>
          <a:xfrm>
            <a:off x="838200" y="681037"/>
            <a:ext cx="10515600" cy="1325563"/>
          </a:xfrm>
        </p:spPr>
        <p:txBody>
          <a:bodyPr/>
          <a:lstStyle/>
          <a:p>
            <a:pPr algn="ctr"/>
            <a:r>
              <a:rPr lang="en-US" sz="4000" b="1" dirty="0">
                <a:solidFill>
                  <a:srgbClr val="000000"/>
                </a:solidFill>
                <a:effectLst/>
                <a:latin typeface="Arial" panose="020B0604020202020204" pitchFamily="34" charset="0"/>
                <a:ea typeface="Times New Roman" panose="02020603050405020304" pitchFamily="18" charset="0"/>
              </a:rPr>
              <a:t>Lord, You Have Come to the Lakeshore</a:t>
            </a:r>
            <a:br>
              <a:rPr lang="en-US" sz="1800" b="1"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415E303-0F3C-AC98-622B-D04294C3F670}"/>
              </a:ext>
            </a:extLst>
          </p:cNvPr>
          <p:cNvSpPr>
            <a:spLocks noGrp="1"/>
          </p:cNvSpPr>
          <p:nvPr>
            <p:ph idx="1"/>
          </p:nvPr>
        </p:nvSpPr>
        <p:spPr/>
        <p:txBody>
          <a:bodyPr>
            <a:normAutofit/>
          </a:bodyPr>
          <a:lstStyle/>
          <a:p>
            <a:pPr marL="0" indent="0" algn="ctr">
              <a:buNone/>
            </a:pPr>
            <a:r>
              <a:rPr lang="en-US" dirty="0">
                <a:solidFill>
                  <a:srgbClr val="141414"/>
                </a:solidFill>
                <a:effectLst/>
                <a:latin typeface="Arial" panose="020B0604020202020204" pitchFamily="34" charset="0"/>
                <a:ea typeface="Calibri" panose="020F0502020204030204" pitchFamily="34" charset="0"/>
              </a:rPr>
              <a:t>You have come down to the lakeshore</a:t>
            </a:r>
            <a:br>
              <a:rPr lang="en-US" dirty="0">
                <a:solidFill>
                  <a:srgbClr val="141414"/>
                </a:solidFill>
                <a:effectLst/>
                <a:latin typeface="Arial" panose="020B0604020202020204" pitchFamily="34" charset="0"/>
                <a:ea typeface="Calibri" panose="020F0502020204030204" pitchFamily="34" charset="0"/>
              </a:rPr>
            </a:br>
            <a:r>
              <a:rPr lang="en-US" dirty="0">
                <a:solidFill>
                  <a:srgbClr val="141414"/>
                </a:solidFill>
                <a:effectLst/>
                <a:latin typeface="Arial" panose="020B0604020202020204" pitchFamily="34" charset="0"/>
                <a:ea typeface="Calibri" panose="020F0502020204030204" pitchFamily="34" charset="0"/>
              </a:rPr>
              <a:t>Seeking neither the wise nor the wealthy,</a:t>
            </a:r>
            <a:br>
              <a:rPr lang="en-US" dirty="0">
                <a:solidFill>
                  <a:srgbClr val="141414"/>
                </a:solidFill>
                <a:effectLst/>
                <a:latin typeface="Arial" panose="020B0604020202020204" pitchFamily="34" charset="0"/>
                <a:ea typeface="Calibri" panose="020F0502020204030204" pitchFamily="34" charset="0"/>
              </a:rPr>
            </a:br>
            <a:r>
              <a:rPr lang="en-US" dirty="0">
                <a:solidFill>
                  <a:srgbClr val="141414"/>
                </a:solidFill>
                <a:effectLst/>
                <a:latin typeface="Arial" panose="020B0604020202020204" pitchFamily="34" charset="0"/>
                <a:ea typeface="Calibri" panose="020F0502020204030204" pitchFamily="34" charset="0"/>
              </a:rPr>
              <a:t>But only asking for me to follow.</a:t>
            </a:r>
            <a:br>
              <a:rPr lang="en-US" dirty="0">
                <a:solidFill>
                  <a:srgbClr val="141414"/>
                </a:solidFill>
                <a:effectLst/>
                <a:latin typeface="Arial" panose="020B0604020202020204" pitchFamily="34" charset="0"/>
                <a:ea typeface="Calibri" panose="020F0502020204030204" pitchFamily="34" charset="0"/>
              </a:rPr>
            </a:br>
            <a:br>
              <a:rPr lang="en-US" dirty="0">
                <a:solidFill>
                  <a:srgbClr val="141414"/>
                </a:solidFill>
                <a:effectLst/>
                <a:latin typeface="Arial" panose="020B0604020202020204" pitchFamily="34" charset="0"/>
                <a:ea typeface="Calibri" panose="020F0502020204030204" pitchFamily="34" charset="0"/>
              </a:rPr>
            </a:br>
            <a:r>
              <a:rPr lang="en-US" dirty="0">
                <a:solidFill>
                  <a:srgbClr val="141414"/>
                </a:solidFill>
                <a:effectLst/>
                <a:latin typeface="Arial" panose="020B0604020202020204" pitchFamily="34" charset="0"/>
                <a:ea typeface="Calibri" panose="020F0502020204030204" pitchFamily="34" charset="0"/>
              </a:rPr>
              <a:t>Sweet Lord, you have looked into my eyes,</a:t>
            </a:r>
            <a:br>
              <a:rPr lang="en-US" dirty="0">
                <a:solidFill>
                  <a:srgbClr val="141414"/>
                </a:solidFill>
                <a:effectLst/>
                <a:latin typeface="Arial" panose="020B0604020202020204" pitchFamily="34" charset="0"/>
                <a:ea typeface="Calibri" panose="020F0502020204030204" pitchFamily="34" charset="0"/>
              </a:rPr>
            </a:br>
            <a:r>
              <a:rPr lang="en-US" dirty="0">
                <a:solidFill>
                  <a:srgbClr val="141414"/>
                </a:solidFill>
                <a:effectLst/>
                <a:latin typeface="Arial" panose="020B0604020202020204" pitchFamily="34" charset="0"/>
                <a:ea typeface="Calibri" panose="020F0502020204030204" pitchFamily="34" charset="0"/>
              </a:rPr>
              <a:t>Kindly smiling, you've called out my name.</a:t>
            </a:r>
            <a:br>
              <a:rPr lang="en-US" dirty="0">
                <a:solidFill>
                  <a:srgbClr val="141414"/>
                </a:solidFill>
                <a:effectLst/>
                <a:latin typeface="Arial" panose="020B0604020202020204" pitchFamily="34" charset="0"/>
                <a:ea typeface="Calibri" panose="020F0502020204030204" pitchFamily="34" charset="0"/>
              </a:rPr>
            </a:br>
            <a:r>
              <a:rPr lang="en-US" dirty="0">
                <a:solidFill>
                  <a:srgbClr val="141414"/>
                </a:solidFill>
                <a:effectLst/>
                <a:latin typeface="Arial" panose="020B0604020202020204" pitchFamily="34" charset="0"/>
                <a:ea typeface="Calibri" panose="020F0502020204030204" pitchFamily="34" charset="0"/>
              </a:rPr>
              <a:t>On the sand I've abandoned my small boat;</a:t>
            </a:r>
            <a:br>
              <a:rPr lang="en-US" dirty="0">
                <a:solidFill>
                  <a:srgbClr val="141414"/>
                </a:solidFill>
                <a:effectLst/>
                <a:latin typeface="Arial" panose="020B0604020202020204" pitchFamily="34" charset="0"/>
                <a:ea typeface="Calibri" panose="020F0502020204030204" pitchFamily="34" charset="0"/>
              </a:rPr>
            </a:br>
            <a:r>
              <a:rPr lang="en-US" dirty="0">
                <a:solidFill>
                  <a:srgbClr val="141414"/>
                </a:solidFill>
                <a:effectLst/>
                <a:latin typeface="Arial" panose="020B0604020202020204" pitchFamily="34" charset="0"/>
                <a:ea typeface="Calibri" panose="020F0502020204030204" pitchFamily="34" charset="0"/>
              </a:rPr>
              <a:t>Now with you, I will seek other seas.</a:t>
            </a:r>
          </a:p>
          <a:p>
            <a:pPr marL="0" indent="0" algn="ctr">
              <a:buNone/>
            </a:pPr>
            <a:endParaRPr lang="en-US" dirty="0">
              <a:solidFill>
                <a:srgbClr val="141414"/>
              </a:solidFill>
              <a:latin typeface="Arial" panose="020B0604020202020204" pitchFamily="34" charset="0"/>
            </a:endParaRPr>
          </a:p>
          <a:p>
            <a:pPr marL="0" indent="0" algn="r">
              <a:buNone/>
            </a:pPr>
            <a:r>
              <a:rPr lang="en-US" sz="2200" dirty="0">
                <a:solidFill>
                  <a:srgbClr val="141414"/>
                </a:solidFill>
                <a:latin typeface="Arial" panose="020B0604020202020204" pitchFamily="34" charset="0"/>
              </a:rPr>
              <a:t>Continued</a:t>
            </a:r>
          </a:p>
          <a:p>
            <a:pPr marL="0" indent="0" algn="ctr">
              <a:buNone/>
            </a:pPr>
            <a:endParaRPr lang="en-US" dirty="0">
              <a:solidFill>
                <a:srgbClr val="141414"/>
              </a:solidFill>
              <a:latin typeface="Arial" panose="020B0604020202020204" pitchFamily="34" charset="0"/>
            </a:endParaRPr>
          </a:p>
        </p:txBody>
      </p:sp>
      <p:sp>
        <p:nvSpPr>
          <p:cNvPr id="4" name="Slide Number Placeholder 3">
            <a:extLst>
              <a:ext uri="{FF2B5EF4-FFF2-40B4-BE49-F238E27FC236}">
                <a16:creationId xmlns:a16="http://schemas.microsoft.com/office/drawing/2014/main" id="{40EF49F3-0465-1AEC-294F-658FE5DCB5D1}"/>
              </a:ext>
            </a:extLst>
          </p:cNvPr>
          <p:cNvSpPr>
            <a:spLocks noGrp="1"/>
          </p:cNvSpPr>
          <p:nvPr>
            <p:ph type="sldNum" sz="quarter" idx="12"/>
          </p:nvPr>
        </p:nvSpPr>
        <p:spPr/>
        <p:txBody>
          <a:bodyPr/>
          <a:lstStyle/>
          <a:p>
            <a:fld id="{E641325F-3E09-4039-8D31-2A998A8A3A8E}" type="slidenum">
              <a:rPr lang="en-US" smtClean="0"/>
              <a:t>42</a:t>
            </a:fld>
            <a:endParaRPr lang="en-US" dirty="0"/>
          </a:p>
        </p:txBody>
      </p:sp>
    </p:spTree>
    <p:extLst>
      <p:ext uri="{BB962C8B-B14F-4D97-AF65-F5344CB8AC3E}">
        <p14:creationId xmlns:p14="http://schemas.microsoft.com/office/powerpoint/2010/main" val="3070639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6379-A7F1-2DAE-FBF7-A02004F6E48B}"/>
              </a:ext>
            </a:extLst>
          </p:cNvPr>
          <p:cNvSpPr>
            <a:spLocks noGrp="1"/>
          </p:cNvSpPr>
          <p:nvPr>
            <p:ph type="title"/>
          </p:nvPr>
        </p:nvSpPr>
        <p:spPr>
          <a:xfrm>
            <a:off x="838200" y="354734"/>
            <a:ext cx="10515600" cy="1325563"/>
          </a:xfrm>
        </p:spPr>
        <p:txBody>
          <a:bodyPr/>
          <a:lstStyle/>
          <a:p>
            <a:r>
              <a:rPr lang="en-US" dirty="0"/>
              <a:t> </a:t>
            </a:r>
          </a:p>
        </p:txBody>
      </p:sp>
      <p:sp>
        <p:nvSpPr>
          <p:cNvPr id="3" name="Content Placeholder 2">
            <a:extLst>
              <a:ext uri="{FF2B5EF4-FFF2-40B4-BE49-F238E27FC236}">
                <a16:creationId xmlns:a16="http://schemas.microsoft.com/office/drawing/2014/main" id="{F8DEFF97-1FE0-BEE3-C0F6-3F95C413E8E0}"/>
              </a:ext>
            </a:extLst>
          </p:cNvPr>
          <p:cNvSpPr>
            <a:spLocks noGrp="1"/>
          </p:cNvSpPr>
          <p:nvPr>
            <p:ph idx="1"/>
          </p:nvPr>
        </p:nvSpPr>
        <p:spPr>
          <a:xfrm>
            <a:off x="838200" y="1446933"/>
            <a:ext cx="10661073" cy="4909417"/>
          </a:xfrm>
        </p:spPr>
        <p:txBody>
          <a:bodyPr>
            <a:normAutofit/>
          </a:bodyPr>
          <a:lstStyle/>
          <a:p>
            <a:pPr marL="0" indent="0" algn="ctr">
              <a:buNone/>
            </a:pPr>
            <a:r>
              <a:rPr lang="en-US" sz="3000" dirty="0">
                <a:solidFill>
                  <a:srgbClr val="141414"/>
                </a:solidFill>
                <a:effectLst/>
                <a:latin typeface="Arial" panose="020B0604020202020204" pitchFamily="34" charset="0"/>
                <a:ea typeface="Calibri" panose="020F0502020204030204" pitchFamily="34" charset="0"/>
              </a:rPr>
              <a:t>You need my hands, my exhaustion,</a:t>
            </a:r>
            <a:br>
              <a:rPr lang="en-US" sz="3000" dirty="0">
                <a:solidFill>
                  <a:srgbClr val="141414"/>
                </a:solidFill>
                <a:effectLst/>
                <a:latin typeface="Arial" panose="020B0604020202020204" pitchFamily="34" charset="0"/>
                <a:ea typeface="Calibri" panose="020F0502020204030204" pitchFamily="34" charset="0"/>
              </a:rPr>
            </a:br>
            <a:r>
              <a:rPr lang="en-US" sz="3000" dirty="0">
                <a:solidFill>
                  <a:srgbClr val="141414"/>
                </a:solidFill>
                <a:effectLst/>
                <a:latin typeface="Arial" panose="020B0604020202020204" pitchFamily="34" charset="0"/>
                <a:ea typeface="Calibri" panose="020F0502020204030204" pitchFamily="34" charset="0"/>
              </a:rPr>
              <a:t>Working love for the rest of the weary,</a:t>
            </a:r>
            <a:br>
              <a:rPr lang="en-US" sz="3000" dirty="0">
                <a:solidFill>
                  <a:srgbClr val="141414"/>
                </a:solidFill>
                <a:effectLst/>
                <a:latin typeface="Arial" panose="020B0604020202020204" pitchFamily="34" charset="0"/>
                <a:ea typeface="Calibri" panose="020F0502020204030204" pitchFamily="34" charset="0"/>
              </a:rPr>
            </a:br>
            <a:r>
              <a:rPr lang="en-US" sz="3000" dirty="0">
                <a:solidFill>
                  <a:srgbClr val="141414"/>
                </a:solidFill>
                <a:effectLst/>
                <a:latin typeface="Arial" panose="020B0604020202020204" pitchFamily="34" charset="0"/>
                <a:ea typeface="Calibri" panose="020F0502020204030204" pitchFamily="34" charset="0"/>
              </a:rPr>
              <a:t>A love that's willing to go on loving.</a:t>
            </a:r>
            <a:br>
              <a:rPr lang="en-US" sz="3000" dirty="0">
                <a:solidFill>
                  <a:srgbClr val="141414"/>
                </a:solidFill>
                <a:effectLst/>
                <a:latin typeface="Arial" panose="020B0604020202020204" pitchFamily="34" charset="0"/>
                <a:ea typeface="Calibri" panose="020F0502020204030204" pitchFamily="34" charset="0"/>
              </a:rPr>
            </a:br>
            <a:br>
              <a:rPr lang="en-US" sz="3000" dirty="0">
                <a:solidFill>
                  <a:srgbClr val="141414"/>
                </a:solidFill>
                <a:effectLst/>
                <a:latin typeface="Arial" panose="020B0604020202020204" pitchFamily="34" charset="0"/>
                <a:ea typeface="Calibri" panose="020F0502020204030204" pitchFamily="34" charset="0"/>
              </a:rPr>
            </a:br>
            <a:r>
              <a:rPr lang="en-US" sz="3000" dirty="0">
                <a:solidFill>
                  <a:srgbClr val="141414"/>
                </a:solidFill>
                <a:effectLst/>
                <a:latin typeface="Arial" panose="020B0604020202020204" pitchFamily="34" charset="0"/>
                <a:ea typeface="Calibri" panose="020F0502020204030204" pitchFamily="34" charset="0"/>
              </a:rPr>
              <a:t>Sweet Lord, you have looked into my eyes,</a:t>
            </a:r>
            <a:br>
              <a:rPr lang="en-US" sz="3000" dirty="0">
                <a:solidFill>
                  <a:srgbClr val="141414"/>
                </a:solidFill>
                <a:effectLst/>
                <a:latin typeface="Arial" panose="020B0604020202020204" pitchFamily="34" charset="0"/>
                <a:ea typeface="Calibri" panose="020F0502020204030204" pitchFamily="34" charset="0"/>
              </a:rPr>
            </a:br>
            <a:r>
              <a:rPr lang="en-US" sz="3000" dirty="0">
                <a:solidFill>
                  <a:srgbClr val="141414"/>
                </a:solidFill>
                <a:effectLst/>
                <a:latin typeface="Arial" panose="020B0604020202020204" pitchFamily="34" charset="0"/>
                <a:ea typeface="Calibri" panose="020F0502020204030204" pitchFamily="34" charset="0"/>
              </a:rPr>
              <a:t>Kindly smiling, you've called out my name.</a:t>
            </a:r>
            <a:br>
              <a:rPr lang="en-US" sz="3000" dirty="0">
                <a:solidFill>
                  <a:srgbClr val="141414"/>
                </a:solidFill>
                <a:effectLst/>
                <a:latin typeface="Arial" panose="020B0604020202020204" pitchFamily="34" charset="0"/>
                <a:ea typeface="Calibri" panose="020F0502020204030204" pitchFamily="34" charset="0"/>
              </a:rPr>
            </a:br>
            <a:r>
              <a:rPr lang="en-US" sz="3000" dirty="0">
                <a:solidFill>
                  <a:srgbClr val="141414"/>
                </a:solidFill>
                <a:effectLst/>
                <a:latin typeface="Arial" panose="020B0604020202020204" pitchFamily="34" charset="0"/>
                <a:ea typeface="Calibri" panose="020F0502020204030204" pitchFamily="34" charset="0"/>
              </a:rPr>
              <a:t>On the sand I've abandoned my small boat;</a:t>
            </a:r>
            <a:br>
              <a:rPr lang="en-US" sz="3000" dirty="0">
                <a:solidFill>
                  <a:srgbClr val="141414"/>
                </a:solidFill>
                <a:effectLst/>
                <a:latin typeface="Arial" panose="020B0604020202020204" pitchFamily="34" charset="0"/>
                <a:ea typeface="Calibri" panose="020F0502020204030204" pitchFamily="34" charset="0"/>
              </a:rPr>
            </a:br>
            <a:r>
              <a:rPr lang="en-US" sz="3000" dirty="0">
                <a:solidFill>
                  <a:srgbClr val="141414"/>
                </a:solidFill>
                <a:effectLst/>
                <a:latin typeface="Arial" panose="020B0604020202020204" pitchFamily="34" charset="0"/>
                <a:ea typeface="Calibri" panose="020F0502020204030204" pitchFamily="34" charset="0"/>
              </a:rPr>
              <a:t>Now with you, I will seek other seas.</a:t>
            </a:r>
          </a:p>
          <a:p>
            <a:pPr marL="0" indent="0" algn="ctr">
              <a:buNone/>
            </a:pPr>
            <a:endParaRPr lang="en-US" dirty="0">
              <a:solidFill>
                <a:srgbClr val="141414"/>
              </a:solidFill>
              <a:latin typeface="Arial" panose="020B0604020202020204" pitchFamily="34" charset="0"/>
            </a:endParaRPr>
          </a:p>
          <a:p>
            <a:pPr marL="0" indent="0" algn="r">
              <a:buNone/>
            </a:pPr>
            <a:r>
              <a:rPr lang="en-US" sz="2200" dirty="0">
                <a:solidFill>
                  <a:srgbClr val="141414"/>
                </a:solidFill>
                <a:latin typeface="Arial" panose="020B0604020202020204" pitchFamily="34" charset="0"/>
              </a:rPr>
              <a:t>Continued	</a:t>
            </a:r>
          </a:p>
          <a:p>
            <a:pPr marL="0" indent="0" algn="r">
              <a:buNone/>
            </a:pPr>
            <a:endParaRPr lang="en-US" dirty="0"/>
          </a:p>
        </p:txBody>
      </p:sp>
      <p:sp>
        <p:nvSpPr>
          <p:cNvPr id="4" name="Slide Number Placeholder 3">
            <a:extLst>
              <a:ext uri="{FF2B5EF4-FFF2-40B4-BE49-F238E27FC236}">
                <a16:creationId xmlns:a16="http://schemas.microsoft.com/office/drawing/2014/main" id="{6CA90E89-6E28-59F9-4B8C-29E2F848A8A4}"/>
              </a:ext>
            </a:extLst>
          </p:cNvPr>
          <p:cNvSpPr>
            <a:spLocks noGrp="1"/>
          </p:cNvSpPr>
          <p:nvPr>
            <p:ph type="sldNum" sz="quarter" idx="12"/>
          </p:nvPr>
        </p:nvSpPr>
        <p:spPr/>
        <p:txBody>
          <a:bodyPr/>
          <a:lstStyle/>
          <a:p>
            <a:fld id="{E641325F-3E09-4039-8D31-2A998A8A3A8E}" type="slidenum">
              <a:rPr lang="en-US" smtClean="0"/>
              <a:t>43</a:t>
            </a:fld>
            <a:endParaRPr lang="en-US" dirty="0"/>
          </a:p>
        </p:txBody>
      </p:sp>
    </p:spTree>
    <p:extLst>
      <p:ext uri="{BB962C8B-B14F-4D97-AF65-F5344CB8AC3E}">
        <p14:creationId xmlns:p14="http://schemas.microsoft.com/office/powerpoint/2010/main" val="3703958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8256-A407-BC28-9BCD-C98409C97435}"/>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7F15C58-BB40-FB0A-ED32-583271E7C516}"/>
              </a:ext>
            </a:extLst>
          </p:cNvPr>
          <p:cNvSpPr>
            <a:spLocks noGrp="1"/>
          </p:cNvSpPr>
          <p:nvPr>
            <p:ph idx="1"/>
          </p:nvPr>
        </p:nvSpPr>
        <p:spPr>
          <a:xfrm>
            <a:off x="1077191" y="1253331"/>
            <a:ext cx="10515600" cy="4351338"/>
          </a:xfrm>
        </p:spPr>
        <p:txBody>
          <a:bodyPr/>
          <a:lstStyle/>
          <a:p>
            <a:pPr marL="0" indent="0" algn="ctr">
              <a:buNone/>
            </a:pPr>
            <a: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t>You who have fished other waters;</a:t>
            </a:r>
            <a:b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t>You, the longing of souls that are yearning;</a:t>
            </a:r>
            <a:b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t>O loving Friend, you have come to call me.</a:t>
            </a:r>
            <a:b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br>
            <a:b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t>Sweet Lord, you have looked into my eyes,</a:t>
            </a:r>
            <a:b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t>Kindly smiling, you've called out my name.</a:t>
            </a:r>
            <a:b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t>On the sand I've abandoned my small boat;</a:t>
            </a:r>
            <a:b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t>Now with you, I will seek other seas</a:t>
            </a:r>
            <a:r>
              <a:rPr lang="en-US" sz="3000" b="1" dirty="0">
                <a:solidFill>
                  <a:srgbClr val="141414"/>
                </a:solidFill>
                <a:effectLst/>
                <a:latin typeface="Arial" panose="020B0604020202020204" pitchFamily="34" charset="0"/>
                <a:ea typeface="Times New Roman" panose="02020603050405020304" pitchFamily="18" charset="0"/>
                <a:cs typeface="Arial" panose="020B0604020202020204" pitchFamily="34" charset="0"/>
              </a:rPr>
              <a:t>.</a:t>
            </a:r>
            <a:endParaRPr lang="en-US" sz="3000" b="1" dirty="0">
              <a:effectLst/>
              <a:latin typeface="Arial" panose="020B0604020202020204" pitchFamily="34" charset="0"/>
              <a:ea typeface="Times New Roman" panose="02020603050405020304" pitchFamily="18" charset="0"/>
              <a:cs typeface="Arial" panose="020B0604020202020204" pitchFamily="34" charset="0"/>
            </a:endParaRPr>
          </a:p>
          <a:p>
            <a:pPr algn="ctr"/>
            <a:endParaRPr lang="en-US" dirty="0"/>
          </a:p>
        </p:txBody>
      </p:sp>
      <p:sp>
        <p:nvSpPr>
          <p:cNvPr id="4" name="Slide Number Placeholder 3">
            <a:extLst>
              <a:ext uri="{FF2B5EF4-FFF2-40B4-BE49-F238E27FC236}">
                <a16:creationId xmlns:a16="http://schemas.microsoft.com/office/drawing/2014/main" id="{A0E56D30-0BC8-F197-BAE6-2DC07398AC3F}"/>
              </a:ext>
            </a:extLst>
          </p:cNvPr>
          <p:cNvSpPr>
            <a:spLocks noGrp="1"/>
          </p:cNvSpPr>
          <p:nvPr>
            <p:ph type="sldNum" sz="quarter" idx="12"/>
          </p:nvPr>
        </p:nvSpPr>
        <p:spPr/>
        <p:txBody>
          <a:bodyPr/>
          <a:lstStyle/>
          <a:p>
            <a:fld id="{E641325F-3E09-4039-8D31-2A998A8A3A8E}" type="slidenum">
              <a:rPr lang="en-US" smtClean="0"/>
              <a:t>44</a:t>
            </a:fld>
            <a:endParaRPr lang="en-US" dirty="0"/>
          </a:p>
        </p:txBody>
      </p:sp>
    </p:spTree>
    <p:extLst>
      <p:ext uri="{BB962C8B-B14F-4D97-AF65-F5344CB8AC3E}">
        <p14:creationId xmlns:p14="http://schemas.microsoft.com/office/powerpoint/2010/main" val="1750216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5335C-483E-0354-00D0-0A2F1AF6C55E}"/>
              </a:ext>
            </a:extLst>
          </p:cNvPr>
          <p:cNvSpPr>
            <a:spLocks noGrp="1"/>
          </p:cNvSpPr>
          <p:nvPr>
            <p:ph type="title"/>
          </p:nvPr>
        </p:nvSpPr>
        <p:spPr>
          <a:xfrm>
            <a:off x="838200" y="584608"/>
            <a:ext cx="10515600" cy="1325563"/>
          </a:xfrm>
        </p:spPr>
        <p:txBody>
          <a:bodyPr/>
          <a:lstStyle/>
          <a:p>
            <a:pPr algn="ctr"/>
            <a:r>
              <a:rPr lang="en-US" sz="4400" b="1" dirty="0">
                <a:latin typeface="Arial" panose="020B0604020202020204" pitchFamily="34" charset="0"/>
                <a:cs typeface="Arial" panose="020B0604020202020204" pitchFamily="34" charset="0"/>
              </a:rPr>
              <a:t>Symbols of Our Faith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As Shown Through Chrismons</a:t>
            </a:r>
            <a:endParaRPr lang="en-US" dirty="0"/>
          </a:p>
        </p:txBody>
      </p:sp>
      <p:sp>
        <p:nvSpPr>
          <p:cNvPr id="3" name="Content Placeholder 2">
            <a:extLst>
              <a:ext uri="{FF2B5EF4-FFF2-40B4-BE49-F238E27FC236}">
                <a16:creationId xmlns:a16="http://schemas.microsoft.com/office/drawing/2014/main" id="{95198EB3-55B6-E389-BF81-B4263BEAE573}"/>
              </a:ext>
            </a:extLst>
          </p:cNvPr>
          <p:cNvSpPr>
            <a:spLocks noGrp="1"/>
          </p:cNvSpPr>
          <p:nvPr>
            <p:ph idx="1"/>
          </p:nvPr>
        </p:nvSpPr>
        <p:spPr>
          <a:xfrm>
            <a:off x="2926773" y="2365952"/>
            <a:ext cx="10515600" cy="4351338"/>
          </a:xfrm>
        </p:spPr>
        <p:txBody>
          <a:bodyPr>
            <a:normAutofit/>
          </a:bodyPr>
          <a:lstStyle/>
          <a:p>
            <a:r>
              <a:rPr lang="en-US" sz="4000" dirty="0">
                <a:latin typeface="Arial" panose="020B0604020202020204" pitchFamily="34" charset="0"/>
                <a:cs typeface="Arial" panose="020B0604020202020204" pitchFamily="34" charset="0"/>
              </a:rPr>
              <a:t>Cross</a:t>
            </a:r>
          </a:p>
          <a:p>
            <a:pPr marL="3657600" lvl="8" indent="0">
              <a:buNone/>
            </a:pPr>
            <a:r>
              <a:rPr lang="en-US" sz="3000" dirty="0">
                <a:latin typeface="Arial" panose="020B0604020202020204" pitchFamily="34" charset="0"/>
                <a:cs typeface="Arial" panose="020B0604020202020204" pitchFamily="34" charset="0"/>
              </a:rPr>
              <a:t>--Cindy Miller</a:t>
            </a:r>
          </a:p>
        </p:txBody>
      </p:sp>
      <p:pic>
        <p:nvPicPr>
          <p:cNvPr id="4" name="Picture 3" descr="Graphical user interface&#10;&#10;Description automatically generated">
            <a:extLst>
              <a:ext uri="{FF2B5EF4-FFF2-40B4-BE49-F238E27FC236}">
                <a16:creationId xmlns:a16="http://schemas.microsoft.com/office/drawing/2014/main" id="{C6EE820A-5C72-B632-058B-D9F2B293C21E}"/>
              </a:ext>
            </a:extLst>
          </p:cNvPr>
          <p:cNvPicPr>
            <a:picLocks noChangeAspect="1"/>
          </p:cNvPicPr>
          <p:nvPr/>
        </p:nvPicPr>
        <p:blipFill rotWithShape="1">
          <a:blip r:embed="rId2"/>
          <a:srcRect l="54722" t="31111" r="9167" b="57202"/>
          <a:stretch/>
        </p:blipFill>
        <p:spPr bwMode="auto">
          <a:xfrm>
            <a:off x="3578740" y="4349334"/>
            <a:ext cx="7822765" cy="1424145"/>
          </a:xfrm>
          <a:prstGeom prst="rect">
            <a:avLst/>
          </a:prstGeom>
          <a:ln>
            <a:noFill/>
          </a:ln>
          <a:extLst>
            <a:ext uri="{53640926-AAD7-44D8-BBD7-CCE9431645EC}">
              <a14:shadowObscured xmlns:a14="http://schemas.microsoft.com/office/drawing/2010/main"/>
            </a:ext>
          </a:extLst>
        </p:spPr>
      </p:pic>
      <p:pic>
        <p:nvPicPr>
          <p:cNvPr id="5" name="Picture 4" descr="Graphical user interface&#10;&#10;Description automatically generated">
            <a:extLst>
              <a:ext uri="{FF2B5EF4-FFF2-40B4-BE49-F238E27FC236}">
                <a16:creationId xmlns:a16="http://schemas.microsoft.com/office/drawing/2014/main" id="{87838E5C-9509-EAB1-3FA7-FDBB176D472F}"/>
              </a:ext>
            </a:extLst>
          </p:cNvPr>
          <p:cNvPicPr>
            <a:picLocks noChangeAspect="1"/>
          </p:cNvPicPr>
          <p:nvPr/>
        </p:nvPicPr>
        <p:blipFill rotWithShape="1">
          <a:blip r:embed="rId2"/>
          <a:srcRect l="48797" t="28477" r="44259" b="59836"/>
          <a:stretch/>
        </p:blipFill>
        <p:spPr bwMode="auto">
          <a:xfrm>
            <a:off x="2806995" y="4603078"/>
            <a:ext cx="691278" cy="654410"/>
          </a:xfrm>
          <a:prstGeom prst="rect">
            <a:avLst/>
          </a:prstGeom>
          <a:ln>
            <a:noFill/>
          </a:ln>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6B335FDD-4787-61A3-B6B0-73D6CCE8ADFC}"/>
              </a:ext>
            </a:extLst>
          </p:cNvPr>
          <p:cNvSpPr>
            <a:spLocks noGrp="1"/>
          </p:cNvSpPr>
          <p:nvPr>
            <p:ph type="sldNum" sz="quarter" idx="12"/>
          </p:nvPr>
        </p:nvSpPr>
        <p:spPr/>
        <p:txBody>
          <a:bodyPr/>
          <a:lstStyle/>
          <a:p>
            <a:fld id="{E641325F-3E09-4039-8D31-2A998A8A3A8E}" type="slidenum">
              <a:rPr lang="en-US" smtClean="0"/>
              <a:t>45</a:t>
            </a:fld>
            <a:endParaRPr lang="en-US" dirty="0"/>
          </a:p>
        </p:txBody>
      </p:sp>
    </p:spTree>
    <p:extLst>
      <p:ext uri="{BB962C8B-B14F-4D97-AF65-F5344CB8AC3E}">
        <p14:creationId xmlns:p14="http://schemas.microsoft.com/office/powerpoint/2010/main" val="16935841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FA68B-B52E-F8FA-B3FD-B5B152E68F3F}"/>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Cross</a:t>
            </a:r>
          </a:p>
        </p:txBody>
      </p:sp>
      <p:pic>
        <p:nvPicPr>
          <p:cNvPr id="12290" name="Picture 2">
            <a:extLst>
              <a:ext uri="{FF2B5EF4-FFF2-40B4-BE49-F238E27FC236}">
                <a16:creationId xmlns:a16="http://schemas.microsoft.com/office/drawing/2014/main" id="{6D0D7D15-8FE9-F0BD-ED5C-9C1D1F58087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63285" y="1690688"/>
            <a:ext cx="3539515" cy="469409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3D9E33C-D5F3-C32F-2D17-98C453CAC8B4}"/>
              </a:ext>
            </a:extLst>
          </p:cNvPr>
          <p:cNvSpPr>
            <a:spLocks noGrp="1"/>
          </p:cNvSpPr>
          <p:nvPr>
            <p:ph type="sldNum" sz="quarter" idx="12"/>
          </p:nvPr>
        </p:nvSpPr>
        <p:spPr/>
        <p:txBody>
          <a:bodyPr/>
          <a:lstStyle/>
          <a:p>
            <a:fld id="{E641325F-3E09-4039-8D31-2A998A8A3A8E}" type="slidenum">
              <a:rPr lang="en-US" smtClean="0"/>
              <a:t>46</a:t>
            </a:fld>
            <a:endParaRPr lang="en-US" dirty="0"/>
          </a:p>
        </p:txBody>
      </p:sp>
    </p:spTree>
    <p:extLst>
      <p:ext uri="{BB962C8B-B14F-4D97-AF65-F5344CB8AC3E}">
        <p14:creationId xmlns:p14="http://schemas.microsoft.com/office/powerpoint/2010/main" val="33566635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B9091-B1EA-BEE0-0B23-4479100DA6D5}"/>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Cross</a:t>
            </a:r>
          </a:p>
        </p:txBody>
      </p:sp>
      <p:pic>
        <p:nvPicPr>
          <p:cNvPr id="4" name="Content Placeholder 3">
            <a:extLst>
              <a:ext uri="{FF2B5EF4-FFF2-40B4-BE49-F238E27FC236}">
                <a16:creationId xmlns:a16="http://schemas.microsoft.com/office/drawing/2014/main" id="{4E014A04-F621-4553-06D0-4D28DD96E23F}"/>
              </a:ext>
            </a:extLst>
          </p:cNvPr>
          <p:cNvPicPr>
            <a:picLocks noGrp="1" noChangeAspect="1"/>
          </p:cNvPicPr>
          <p:nvPr>
            <p:ph idx="1"/>
          </p:nvPr>
        </p:nvPicPr>
        <p:blipFill rotWithShape="1">
          <a:blip r:embed="rId2"/>
          <a:srcRect l="33205" t="15271" r="36667" b="12440"/>
          <a:stretch/>
        </p:blipFill>
        <p:spPr bwMode="auto">
          <a:xfrm>
            <a:off x="4343400" y="1557630"/>
            <a:ext cx="3581400" cy="4833645"/>
          </a:xfrm>
          <a:prstGeom prst="rect">
            <a:avLst/>
          </a:prstGeom>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D5C2EE33-AA82-9D26-DCA7-99F5BD5D972B}"/>
              </a:ext>
            </a:extLst>
          </p:cNvPr>
          <p:cNvSpPr>
            <a:spLocks noGrp="1"/>
          </p:cNvSpPr>
          <p:nvPr>
            <p:ph type="sldNum" sz="quarter" idx="12"/>
          </p:nvPr>
        </p:nvSpPr>
        <p:spPr/>
        <p:txBody>
          <a:bodyPr/>
          <a:lstStyle/>
          <a:p>
            <a:fld id="{E641325F-3E09-4039-8D31-2A998A8A3A8E}" type="slidenum">
              <a:rPr lang="en-US" smtClean="0"/>
              <a:t>47</a:t>
            </a:fld>
            <a:endParaRPr lang="en-US" dirty="0"/>
          </a:p>
        </p:txBody>
      </p:sp>
    </p:spTree>
    <p:extLst>
      <p:ext uri="{BB962C8B-B14F-4D97-AF65-F5344CB8AC3E}">
        <p14:creationId xmlns:p14="http://schemas.microsoft.com/office/powerpoint/2010/main" val="1838990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E9E96-B534-2569-C398-CD5658C1C09D}"/>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Lift High the Cross</a:t>
            </a:r>
          </a:p>
        </p:txBody>
      </p:sp>
      <p:sp>
        <p:nvSpPr>
          <p:cNvPr id="3" name="Content Placeholder 2">
            <a:extLst>
              <a:ext uri="{FF2B5EF4-FFF2-40B4-BE49-F238E27FC236}">
                <a16:creationId xmlns:a16="http://schemas.microsoft.com/office/drawing/2014/main" id="{C0D28486-5A1E-FFA4-A6D3-E4D64B76001D}"/>
              </a:ext>
            </a:extLst>
          </p:cNvPr>
          <p:cNvSpPr>
            <a:spLocks noGrp="1"/>
          </p:cNvSpPr>
          <p:nvPr>
            <p:ph idx="1"/>
          </p:nvPr>
        </p:nvSpPr>
        <p:spPr>
          <a:xfrm>
            <a:off x="838200" y="1927801"/>
            <a:ext cx="10515600" cy="4565074"/>
          </a:xfrm>
        </p:spPr>
        <p:txBody>
          <a:bodyPr>
            <a:normAutofit/>
          </a:bodyPr>
          <a:lstStyle/>
          <a:p>
            <a:pPr marL="0" marR="0" indent="0" algn="ctr" fontAlgn="base">
              <a:spcBef>
                <a:spcPts val="2250"/>
              </a:spcBef>
              <a:spcAft>
                <a:spcPts val="2250"/>
              </a:spcAft>
              <a:buNone/>
            </a:pPr>
            <a: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Lift High The Cross,</a:t>
            </a:r>
            <a:b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Love Of Christ Proclaim,</a:t>
            </a:r>
            <a:b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Till All The World Adore</a:t>
            </a:r>
            <a:b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His Sacred Name.</a:t>
            </a:r>
            <a:endParaRPr lang="en-US" sz="30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ctr" fontAlgn="base">
              <a:spcBef>
                <a:spcPts val="0"/>
              </a:spcBef>
              <a:buNone/>
            </a:pPr>
            <a: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Come, Christians, Follow</a:t>
            </a:r>
            <a:b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Where Our </a:t>
            </a:r>
            <a:r>
              <a:rPr lang="en-US" sz="3000" dirty="0" err="1">
                <a:solidFill>
                  <a:srgbClr val="444444"/>
                </a:solidFill>
                <a:effectLst/>
                <a:latin typeface="Arial" panose="020B0604020202020204" pitchFamily="34" charset="0"/>
                <a:ea typeface="Times New Roman" panose="02020603050405020304" pitchFamily="18" charset="0"/>
                <a:cs typeface="Arial" panose="020B0604020202020204" pitchFamily="34" charset="0"/>
              </a:rPr>
              <a:t>Saviour</a:t>
            </a:r>
            <a: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 Trod,</a:t>
            </a:r>
            <a:b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Our King Victorious,</a:t>
            </a:r>
            <a:b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Christ, The Son Of God.</a:t>
            </a:r>
          </a:p>
          <a:p>
            <a:pPr marL="0" marR="0" indent="0" algn="r" fontAlgn="base">
              <a:spcBef>
                <a:spcPts val="2250"/>
              </a:spcBef>
              <a:spcAft>
                <a:spcPts val="2250"/>
              </a:spcAft>
              <a:buNone/>
            </a:pPr>
            <a:r>
              <a:rPr lang="en-US" sz="2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Continued 	</a:t>
            </a:r>
          </a:p>
          <a:p>
            <a:pPr marL="0" marR="0" indent="0" algn="ctr" fontAlgn="base">
              <a:spcBef>
                <a:spcPts val="2250"/>
              </a:spcBef>
              <a:spcAft>
                <a:spcPts val="2250"/>
              </a:spcAft>
              <a:buNone/>
            </a:pPr>
            <a:endParaRPr lang="en-US" dirty="0">
              <a:effectLst/>
              <a:latin typeface="Arial" panose="020B0604020202020204" pitchFamily="34" charset="0"/>
              <a:ea typeface="Times New Roman" panose="02020603050405020304" pitchFamily="18" charset="0"/>
              <a:cs typeface="Arial" panose="020B0604020202020204" pitchFamily="34" charset="0"/>
            </a:endParaRPr>
          </a:p>
          <a:p>
            <a:pPr marL="0" indent="0" algn="ctr">
              <a:buNone/>
            </a:pPr>
            <a:endParaRPr lang="en-US" dirty="0"/>
          </a:p>
        </p:txBody>
      </p:sp>
      <p:sp>
        <p:nvSpPr>
          <p:cNvPr id="4" name="Slide Number Placeholder 3">
            <a:extLst>
              <a:ext uri="{FF2B5EF4-FFF2-40B4-BE49-F238E27FC236}">
                <a16:creationId xmlns:a16="http://schemas.microsoft.com/office/drawing/2014/main" id="{137C514E-42A2-4E78-D7C0-F57554279019}"/>
              </a:ext>
            </a:extLst>
          </p:cNvPr>
          <p:cNvSpPr>
            <a:spLocks noGrp="1"/>
          </p:cNvSpPr>
          <p:nvPr>
            <p:ph type="sldNum" sz="quarter" idx="12"/>
          </p:nvPr>
        </p:nvSpPr>
        <p:spPr/>
        <p:txBody>
          <a:bodyPr/>
          <a:lstStyle/>
          <a:p>
            <a:fld id="{E641325F-3E09-4039-8D31-2A998A8A3A8E}" type="slidenum">
              <a:rPr lang="en-US" smtClean="0"/>
              <a:t>48</a:t>
            </a:fld>
            <a:endParaRPr lang="en-US" dirty="0"/>
          </a:p>
        </p:txBody>
      </p:sp>
    </p:spTree>
    <p:extLst>
      <p:ext uri="{BB962C8B-B14F-4D97-AF65-F5344CB8AC3E}">
        <p14:creationId xmlns:p14="http://schemas.microsoft.com/office/powerpoint/2010/main" val="7754398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4EDE-EB50-D544-B732-FA28682DAC9D}"/>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9737A5C5-9051-75CC-0FE1-D1161AD68E42}"/>
              </a:ext>
            </a:extLst>
          </p:cNvPr>
          <p:cNvSpPr>
            <a:spLocks noGrp="1"/>
          </p:cNvSpPr>
          <p:nvPr>
            <p:ph idx="1"/>
          </p:nvPr>
        </p:nvSpPr>
        <p:spPr>
          <a:xfrm>
            <a:off x="1181099" y="1027905"/>
            <a:ext cx="10515600" cy="5464970"/>
          </a:xfrm>
        </p:spPr>
        <p:txBody>
          <a:bodyPr>
            <a:normAutofit fontScale="92500" lnSpcReduction="10000"/>
          </a:bodyPr>
          <a:lstStyle/>
          <a:p>
            <a:pPr marL="0" indent="0" algn="ctr" fontAlgn="base">
              <a:spcBef>
                <a:spcPts val="0"/>
              </a:spcBef>
              <a:buNone/>
            </a:pP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Lift High The Cross,</a:t>
            </a:r>
            <a:b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Love Of Christ Proclaim,</a:t>
            </a:r>
            <a:b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Till All The World Adore</a:t>
            </a:r>
            <a:b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His Sacred Name.</a:t>
            </a:r>
          </a:p>
          <a:p>
            <a:pPr marL="0" indent="0" algn="ctr" fontAlgn="base">
              <a:spcBef>
                <a:spcPts val="0"/>
              </a:spcBef>
              <a:buNone/>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ctr" fontAlgn="base">
              <a:spcBef>
                <a:spcPts val="0"/>
              </a:spcBef>
              <a:buNone/>
            </a:pP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O Lord, Once Lifted</a:t>
            </a:r>
            <a:b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On This Glorious Tree,</a:t>
            </a:r>
            <a:b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As Thou Hast Promised,</a:t>
            </a:r>
            <a:b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Draw Men Unto Thee.</a:t>
            </a:r>
          </a:p>
          <a:p>
            <a:pPr marL="0" marR="0" indent="0" algn="ctr" fontAlgn="base">
              <a:spcBef>
                <a:spcPts val="0"/>
              </a:spcBef>
              <a:buNone/>
            </a:pP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a:p>
            <a:pPr marL="0" marR="0" indent="0" algn="ctr" fontAlgn="base">
              <a:spcBef>
                <a:spcPts val="0"/>
              </a:spcBef>
              <a:buNone/>
            </a:pP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Lift High The Cross,</a:t>
            </a:r>
            <a:b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The Love Of Christ Proclaim,</a:t>
            </a:r>
            <a:b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Till All The World Adore</a:t>
            </a:r>
            <a:b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br>
            <a:r>
              <a:rPr lang="en-US" sz="3200" dirty="0">
                <a:solidFill>
                  <a:srgbClr val="444444"/>
                </a:solidFill>
                <a:effectLst/>
                <a:latin typeface="Arial" panose="020B0604020202020204" pitchFamily="34" charset="0"/>
                <a:ea typeface="Times New Roman" panose="02020603050405020304" pitchFamily="18" charset="0"/>
                <a:cs typeface="Arial" panose="020B0604020202020204" pitchFamily="34" charset="0"/>
              </a:rPr>
              <a:t>His Sacred Name.</a:t>
            </a:r>
            <a:r>
              <a:rPr lang="en-US" sz="2200" dirty="0">
                <a:solidFill>
                  <a:srgbClr val="444444"/>
                </a:solidFill>
                <a:latin typeface="Arial" panose="020B0604020202020204" pitchFamily="34" charset="0"/>
                <a:ea typeface="Times New Roman" panose="02020603050405020304" pitchFamily="18" charset="0"/>
                <a:cs typeface="Arial" panose="020B0604020202020204" pitchFamily="34" charset="0"/>
              </a:rPr>
              <a:t>	</a:t>
            </a:r>
            <a:endParaRPr lang="en-US" sz="2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Slide Number Placeholder 3">
            <a:extLst>
              <a:ext uri="{FF2B5EF4-FFF2-40B4-BE49-F238E27FC236}">
                <a16:creationId xmlns:a16="http://schemas.microsoft.com/office/drawing/2014/main" id="{927ECDD6-36CB-1881-CA90-F08930EF5774}"/>
              </a:ext>
            </a:extLst>
          </p:cNvPr>
          <p:cNvSpPr>
            <a:spLocks noGrp="1"/>
          </p:cNvSpPr>
          <p:nvPr>
            <p:ph type="sldNum" sz="quarter" idx="12"/>
          </p:nvPr>
        </p:nvSpPr>
        <p:spPr/>
        <p:txBody>
          <a:bodyPr/>
          <a:lstStyle/>
          <a:p>
            <a:fld id="{E641325F-3E09-4039-8D31-2A998A8A3A8E}" type="slidenum">
              <a:rPr lang="en-US" smtClean="0"/>
              <a:t>49</a:t>
            </a:fld>
            <a:endParaRPr lang="en-US" dirty="0"/>
          </a:p>
        </p:txBody>
      </p:sp>
    </p:spTree>
    <p:extLst>
      <p:ext uri="{BB962C8B-B14F-4D97-AF65-F5344CB8AC3E}">
        <p14:creationId xmlns:p14="http://schemas.microsoft.com/office/powerpoint/2010/main" val="2060257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E361-DC7C-7B99-E083-A46EDD18B7ED}"/>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692B55B5-D8AE-FC3A-5DBF-70DE4B5891C0}"/>
              </a:ext>
            </a:extLst>
          </p:cNvPr>
          <p:cNvSpPr>
            <a:spLocks noGrp="1"/>
          </p:cNvSpPr>
          <p:nvPr>
            <p:ph idx="1"/>
          </p:nvPr>
        </p:nvSpPr>
        <p:spPr>
          <a:xfrm>
            <a:off x="838200" y="1129434"/>
            <a:ext cx="10515600" cy="4351338"/>
          </a:xfrm>
        </p:spPr>
        <p:txBody>
          <a:bodyPr/>
          <a:lstStyle/>
          <a:p>
            <a:pPr marL="0" indent="0" algn="ctr">
              <a:buNone/>
            </a:pPr>
            <a:endPar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ctr">
              <a:buNone/>
            </a:pPr>
            <a:endPar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lgn="ctr">
              <a:buNone/>
            </a:pP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High King of Heaven, my victory won,</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May I reach Heaven’s joys, O bright Heav’n’s Sun!</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Heart of my own heart, whatever befall,</a:t>
            </a:r>
            <a:b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Still be my Vision, O Ruler of all.</a:t>
            </a: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indent="0" algn="ctr">
              <a:buNone/>
            </a:pPr>
            <a:endParaRPr lang="en-US" dirty="0"/>
          </a:p>
        </p:txBody>
      </p:sp>
      <p:sp>
        <p:nvSpPr>
          <p:cNvPr id="4" name="Slide Number Placeholder 3">
            <a:extLst>
              <a:ext uri="{FF2B5EF4-FFF2-40B4-BE49-F238E27FC236}">
                <a16:creationId xmlns:a16="http://schemas.microsoft.com/office/drawing/2014/main" id="{C58F1119-B0DC-5A08-31E1-D2E58D2F8E73}"/>
              </a:ext>
            </a:extLst>
          </p:cNvPr>
          <p:cNvSpPr>
            <a:spLocks noGrp="1"/>
          </p:cNvSpPr>
          <p:nvPr>
            <p:ph type="sldNum" sz="quarter" idx="12"/>
          </p:nvPr>
        </p:nvSpPr>
        <p:spPr/>
        <p:txBody>
          <a:bodyPr/>
          <a:lstStyle/>
          <a:p>
            <a:fld id="{E641325F-3E09-4039-8D31-2A998A8A3A8E}" type="slidenum">
              <a:rPr lang="en-US" smtClean="0"/>
              <a:t>5</a:t>
            </a:fld>
            <a:endParaRPr lang="en-US" dirty="0"/>
          </a:p>
        </p:txBody>
      </p:sp>
    </p:spTree>
    <p:extLst>
      <p:ext uri="{BB962C8B-B14F-4D97-AF65-F5344CB8AC3E}">
        <p14:creationId xmlns:p14="http://schemas.microsoft.com/office/powerpoint/2010/main" val="24023012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ADCAB-6437-C169-F7A8-271E2EDB8E4B}"/>
              </a:ext>
            </a:extLst>
          </p:cNvPr>
          <p:cNvSpPr>
            <a:spLocks noGrp="1"/>
          </p:cNvSpPr>
          <p:nvPr>
            <p:ph type="title"/>
          </p:nvPr>
        </p:nvSpPr>
        <p:spPr>
          <a:xfrm>
            <a:off x="838200" y="702311"/>
            <a:ext cx="10515600" cy="1325563"/>
          </a:xfrm>
        </p:spPr>
        <p:txBody>
          <a:bodyPr/>
          <a:lstStyle/>
          <a:p>
            <a:pPr algn="ctr"/>
            <a:r>
              <a:rPr lang="en-US" sz="4400" b="1" dirty="0">
                <a:latin typeface="Arial" panose="020B0604020202020204" pitchFamily="34" charset="0"/>
                <a:cs typeface="Arial" panose="020B0604020202020204" pitchFamily="34" charset="0"/>
              </a:rPr>
              <a:t>Symbols of Our Faith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As Shown Through Chrismons</a:t>
            </a:r>
            <a:endParaRPr lang="en-US" dirty="0"/>
          </a:p>
        </p:txBody>
      </p:sp>
      <p:sp>
        <p:nvSpPr>
          <p:cNvPr id="3" name="Content Placeholder 2">
            <a:extLst>
              <a:ext uri="{FF2B5EF4-FFF2-40B4-BE49-F238E27FC236}">
                <a16:creationId xmlns:a16="http://schemas.microsoft.com/office/drawing/2014/main" id="{2882C29D-951B-6046-DEC5-829B7AB343A5}"/>
              </a:ext>
            </a:extLst>
          </p:cNvPr>
          <p:cNvSpPr>
            <a:spLocks noGrp="1"/>
          </p:cNvSpPr>
          <p:nvPr>
            <p:ph idx="1"/>
          </p:nvPr>
        </p:nvSpPr>
        <p:spPr>
          <a:xfrm>
            <a:off x="2313708" y="2584161"/>
            <a:ext cx="10515600" cy="4351338"/>
          </a:xfrm>
        </p:spPr>
        <p:txBody>
          <a:bodyPr>
            <a:normAutofit/>
          </a:bodyPr>
          <a:lstStyle/>
          <a:p>
            <a:r>
              <a:rPr lang="en-US" sz="4400" dirty="0">
                <a:latin typeface="Arial" panose="020B0604020202020204" pitchFamily="34" charset="0"/>
                <a:cs typeface="Arial" panose="020B0604020202020204" pitchFamily="34" charset="0"/>
              </a:rPr>
              <a:t>Butterfly</a:t>
            </a:r>
          </a:p>
          <a:p>
            <a:pPr marL="3657600" lvl="8" indent="0">
              <a:buNone/>
            </a:pPr>
            <a:r>
              <a:rPr lang="en-US" sz="3600" dirty="0">
                <a:latin typeface="Arial" panose="020B0604020202020204" pitchFamily="34" charset="0"/>
                <a:cs typeface="Arial" panose="020B0604020202020204" pitchFamily="34" charset="0"/>
              </a:rPr>
              <a:t>--Donna Shealy</a:t>
            </a:r>
          </a:p>
          <a:p>
            <a:pPr marL="3657600" lvl="8" indent="0">
              <a:buNone/>
            </a:pPr>
            <a:endParaRPr lang="en-US" sz="3600" dirty="0">
              <a:latin typeface="Arial" panose="020B0604020202020204" pitchFamily="34" charset="0"/>
              <a:cs typeface="Arial" panose="020B0604020202020204" pitchFamily="34" charset="0"/>
            </a:endParaRPr>
          </a:p>
          <a:p>
            <a:pPr marL="3657600" lvl="8" indent="0">
              <a:buNone/>
            </a:pPr>
            <a:endParaRPr lang="en-US" sz="3600" dirty="0">
              <a:latin typeface="Arial" panose="020B0604020202020204" pitchFamily="34" charset="0"/>
              <a:cs typeface="Arial" panose="020B0604020202020204" pitchFamily="34" charset="0"/>
            </a:endParaRPr>
          </a:p>
        </p:txBody>
      </p:sp>
      <p:pic>
        <p:nvPicPr>
          <p:cNvPr id="4" name="Picture 3" descr="Graphical user interface, application&#10;&#10;Description automatically generated">
            <a:extLst>
              <a:ext uri="{FF2B5EF4-FFF2-40B4-BE49-F238E27FC236}">
                <a16:creationId xmlns:a16="http://schemas.microsoft.com/office/drawing/2014/main" id="{68039BC8-F864-5DEB-681C-7F7EB6A0FFA3}"/>
              </a:ext>
            </a:extLst>
          </p:cNvPr>
          <p:cNvPicPr>
            <a:picLocks noChangeAspect="1"/>
          </p:cNvPicPr>
          <p:nvPr/>
        </p:nvPicPr>
        <p:blipFill rotWithShape="1">
          <a:blip r:embed="rId2"/>
          <a:srcRect l="59451" t="29450" r="10817" b="54512"/>
          <a:stretch/>
        </p:blipFill>
        <p:spPr bwMode="auto">
          <a:xfrm>
            <a:off x="4327451" y="4348948"/>
            <a:ext cx="5954232" cy="1806741"/>
          </a:xfrm>
          <a:prstGeom prst="rect">
            <a:avLst/>
          </a:prstGeom>
          <a:ln>
            <a:noFill/>
          </a:ln>
          <a:extLst>
            <a:ext uri="{53640926-AAD7-44D8-BBD7-CCE9431645EC}">
              <a14:shadowObscured xmlns:a14="http://schemas.microsoft.com/office/drawing/2010/main"/>
            </a:ext>
          </a:extLst>
        </p:spPr>
      </p:pic>
      <p:pic>
        <p:nvPicPr>
          <p:cNvPr id="5" name="Picture 4" descr="Graphical user interface, application&#10;&#10;Description automatically generated">
            <a:extLst>
              <a:ext uri="{FF2B5EF4-FFF2-40B4-BE49-F238E27FC236}">
                <a16:creationId xmlns:a16="http://schemas.microsoft.com/office/drawing/2014/main" id="{68039BC8-F864-5DEB-681C-7F7EB6A0FFA3}"/>
              </a:ext>
            </a:extLst>
          </p:cNvPr>
          <p:cNvPicPr>
            <a:picLocks noChangeAspect="1"/>
          </p:cNvPicPr>
          <p:nvPr/>
        </p:nvPicPr>
        <p:blipFill rotWithShape="1">
          <a:blip r:embed="rId2"/>
          <a:srcRect l="49402" t="29282" r="40368" b="55009"/>
          <a:stretch/>
        </p:blipFill>
        <p:spPr bwMode="auto">
          <a:xfrm>
            <a:off x="3157870" y="4720565"/>
            <a:ext cx="918571" cy="793645"/>
          </a:xfrm>
          <a:prstGeom prst="rect">
            <a:avLst/>
          </a:prstGeom>
          <a:ln>
            <a:noFill/>
          </a:ln>
          <a:extLst>
            <a:ext uri="{53640926-AAD7-44D8-BBD7-CCE9431645EC}">
              <a14:shadowObscured xmlns:a14="http://schemas.microsoft.com/office/drawing/2010/main"/>
            </a:ext>
          </a:extLst>
        </p:spPr>
      </p:pic>
      <p:sp>
        <p:nvSpPr>
          <p:cNvPr id="6" name="Slide Number Placeholder 5">
            <a:extLst>
              <a:ext uri="{FF2B5EF4-FFF2-40B4-BE49-F238E27FC236}">
                <a16:creationId xmlns:a16="http://schemas.microsoft.com/office/drawing/2014/main" id="{643EF56B-1386-7E4D-E208-F425EEEA80F5}"/>
              </a:ext>
            </a:extLst>
          </p:cNvPr>
          <p:cNvSpPr>
            <a:spLocks noGrp="1"/>
          </p:cNvSpPr>
          <p:nvPr>
            <p:ph type="sldNum" sz="quarter" idx="12"/>
          </p:nvPr>
        </p:nvSpPr>
        <p:spPr/>
        <p:txBody>
          <a:bodyPr/>
          <a:lstStyle/>
          <a:p>
            <a:fld id="{E641325F-3E09-4039-8D31-2A998A8A3A8E}" type="slidenum">
              <a:rPr lang="en-US" smtClean="0"/>
              <a:t>50</a:t>
            </a:fld>
            <a:endParaRPr lang="en-US" dirty="0"/>
          </a:p>
        </p:txBody>
      </p:sp>
    </p:spTree>
    <p:extLst>
      <p:ext uri="{BB962C8B-B14F-4D97-AF65-F5344CB8AC3E}">
        <p14:creationId xmlns:p14="http://schemas.microsoft.com/office/powerpoint/2010/main" val="976686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E13B9-752F-BCFE-99CC-722D91F881B2}"/>
              </a:ext>
            </a:extLst>
          </p:cNvPr>
          <p:cNvSpPr>
            <a:spLocks noGrp="1"/>
          </p:cNvSpPr>
          <p:nvPr>
            <p:ph type="title"/>
          </p:nvPr>
        </p:nvSpPr>
        <p:spPr>
          <a:xfrm>
            <a:off x="838200" y="544066"/>
            <a:ext cx="10515600" cy="1325563"/>
          </a:xfrm>
        </p:spPr>
        <p:txBody>
          <a:bodyPr>
            <a:normAutofit/>
          </a:bodyPr>
          <a:lstStyle/>
          <a:p>
            <a:pPr algn="ctr"/>
            <a:r>
              <a:rPr lang="en-US" sz="4800" b="1" dirty="0">
                <a:latin typeface="Arial" panose="020B0604020202020204" pitchFamily="34" charset="0"/>
                <a:cs typeface="Arial" panose="020B0604020202020204" pitchFamily="34" charset="0"/>
              </a:rPr>
              <a:t>Butterfly</a:t>
            </a:r>
          </a:p>
        </p:txBody>
      </p:sp>
      <p:pic>
        <p:nvPicPr>
          <p:cNvPr id="9218" name="Picture 2" descr="Butterfly (2 Sizes)">
            <a:extLst>
              <a:ext uri="{FF2B5EF4-FFF2-40B4-BE49-F238E27FC236}">
                <a16:creationId xmlns:a16="http://schemas.microsoft.com/office/drawing/2014/main" id="{49F7A900-126D-9398-1B5A-70DD82A257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5455" y="1869629"/>
            <a:ext cx="5234863" cy="415709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1CA44DD9-2703-74FA-F367-F9706C3C471B}"/>
              </a:ext>
            </a:extLst>
          </p:cNvPr>
          <p:cNvSpPr>
            <a:spLocks noGrp="1"/>
          </p:cNvSpPr>
          <p:nvPr>
            <p:ph type="sldNum" sz="quarter" idx="12"/>
          </p:nvPr>
        </p:nvSpPr>
        <p:spPr/>
        <p:txBody>
          <a:bodyPr/>
          <a:lstStyle/>
          <a:p>
            <a:fld id="{E641325F-3E09-4039-8D31-2A998A8A3A8E}" type="slidenum">
              <a:rPr lang="en-US" smtClean="0"/>
              <a:t>51</a:t>
            </a:fld>
            <a:endParaRPr lang="en-US" dirty="0"/>
          </a:p>
        </p:txBody>
      </p:sp>
    </p:spTree>
    <p:extLst>
      <p:ext uri="{BB962C8B-B14F-4D97-AF65-F5344CB8AC3E}">
        <p14:creationId xmlns:p14="http://schemas.microsoft.com/office/powerpoint/2010/main" val="18161951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766ED-CE83-F0E6-E700-3A39FDCB50CE}"/>
              </a:ext>
            </a:extLst>
          </p:cNvPr>
          <p:cNvSpPr>
            <a:spLocks noGrp="1"/>
          </p:cNvSpPr>
          <p:nvPr>
            <p:ph type="title"/>
          </p:nvPr>
        </p:nvSpPr>
        <p:spPr/>
        <p:txBody>
          <a:bodyPr/>
          <a:lstStyle/>
          <a:p>
            <a:pPr algn="ctr"/>
            <a:r>
              <a:rPr lang="en-US" sz="4400" b="1" dirty="0">
                <a:latin typeface="Arial" panose="020B0604020202020204" pitchFamily="34" charset="0"/>
                <a:cs typeface="Arial" panose="020B0604020202020204" pitchFamily="34" charset="0"/>
              </a:rPr>
              <a:t>Butterfly</a:t>
            </a:r>
            <a:endParaRPr lang="en-US" b="1" dirty="0"/>
          </a:p>
        </p:txBody>
      </p:sp>
      <p:pic>
        <p:nvPicPr>
          <p:cNvPr id="4" name="Picture 2">
            <a:extLst>
              <a:ext uri="{FF2B5EF4-FFF2-40B4-BE49-F238E27FC236}">
                <a16:creationId xmlns:a16="http://schemas.microsoft.com/office/drawing/2014/main" id="{3BBFCCF6-55F8-36C2-D4B3-BEDC3F08F0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28149" y="2005012"/>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7E76A98-1A98-76A8-DA47-3B08B15B7AA1}"/>
              </a:ext>
            </a:extLst>
          </p:cNvPr>
          <p:cNvSpPr>
            <a:spLocks noGrp="1"/>
          </p:cNvSpPr>
          <p:nvPr>
            <p:ph type="sldNum" sz="quarter" idx="12"/>
          </p:nvPr>
        </p:nvSpPr>
        <p:spPr/>
        <p:txBody>
          <a:bodyPr/>
          <a:lstStyle/>
          <a:p>
            <a:fld id="{E641325F-3E09-4039-8D31-2A998A8A3A8E}" type="slidenum">
              <a:rPr lang="en-US" smtClean="0"/>
              <a:t>52</a:t>
            </a:fld>
            <a:endParaRPr lang="en-US" dirty="0"/>
          </a:p>
        </p:txBody>
      </p:sp>
    </p:spTree>
    <p:extLst>
      <p:ext uri="{BB962C8B-B14F-4D97-AF65-F5344CB8AC3E}">
        <p14:creationId xmlns:p14="http://schemas.microsoft.com/office/powerpoint/2010/main" val="12089775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1E003-9E01-994A-A275-2A75242DF777}"/>
              </a:ext>
            </a:extLst>
          </p:cNvPr>
          <p:cNvSpPr>
            <a:spLocks noGrp="1"/>
          </p:cNvSpPr>
          <p:nvPr>
            <p:ph type="title"/>
          </p:nvPr>
        </p:nvSpPr>
        <p:spPr>
          <a:xfrm>
            <a:off x="838200" y="603960"/>
            <a:ext cx="10515600" cy="1325563"/>
          </a:xfrm>
        </p:spPr>
        <p:txBody>
          <a:bodyPr/>
          <a:lstStyle/>
          <a:p>
            <a:pPr algn="ctr"/>
            <a:r>
              <a:rPr lang="en-US" b="1" dirty="0">
                <a:solidFill>
                  <a:srgbClr val="2E2E2E"/>
                </a:solidFill>
                <a:effectLst/>
                <a:latin typeface="Arial" panose="020B0604020202020204" pitchFamily="34" charset="0"/>
                <a:ea typeface="Times New Roman" panose="02020603050405020304" pitchFamily="18" charset="0"/>
              </a:rPr>
              <a:t>Jesus Christ Is Risen Today</a:t>
            </a:r>
            <a:br>
              <a:rPr lang="en-US" sz="1800" b="1" dirty="0">
                <a:effectLst/>
                <a:latin typeface="Times New Roman" panose="02020603050405020304" pitchFamily="18" charset="0"/>
                <a:ea typeface="Times New Roman" panose="02020603050405020304" pitchFamily="18" charset="0"/>
              </a:rPr>
            </a:br>
            <a:endParaRPr lang="en-US" dirty="0">
              <a:latin typeface="Arial" panose="020B0604020202020204" pitchFamily="34" charset="0"/>
              <a:cs typeface="Arial" panose="020B0604020202020204" pitchFamily="34" charset="0"/>
            </a:endParaRPr>
          </a:p>
        </p:txBody>
      </p:sp>
      <p:sp>
        <p:nvSpPr>
          <p:cNvPr id="8" name="Rectangle 3">
            <a:extLst>
              <a:ext uri="{FF2B5EF4-FFF2-40B4-BE49-F238E27FC236}">
                <a16:creationId xmlns:a16="http://schemas.microsoft.com/office/drawing/2014/main" id="{3BCD3439-6937-0732-D02C-3F609294DE7F}"/>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Box 9">
            <a:extLst>
              <a:ext uri="{FF2B5EF4-FFF2-40B4-BE49-F238E27FC236}">
                <a16:creationId xmlns:a16="http://schemas.microsoft.com/office/drawing/2014/main" id="{A2F94965-651C-8A5B-1F75-C97A2BBF2D9E}"/>
              </a:ext>
            </a:extLst>
          </p:cNvPr>
          <p:cNvSpPr txBox="1"/>
          <p:nvPr/>
        </p:nvSpPr>
        <p:spPr>
          <a:xfrm>
            <a:off x="2994313" y="1997785"/>
            <a:ext cx="7188777" cy="467820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Jesus Christ is risen today, Alleluia!</a:t>
            </a:r>
            <a:b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Our triumphant holy day, Alleluia!</a:t>
            </a:r>
            <a:b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Who did once, upon the cross, Alleluia!</a:t>
            </a:r>
            <a:b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Suffer to redeem our loss, Alleluia!</a:t>
            </a:r>
            <a:endParaRPr kumimoji="0" lang="en-US" altLang="en-US" sz="2800" b="0" i="0" u="none" strike="noStrike" cap="none" normalizeH="0" baseline="0" dirty="0">
              <a:ln>
                <a:noFill/>
              </a:ln>
              <a:solidFill>
                <a:srgbClr val="2E2E2E"/>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Hymns of praise then let us sing, Alleluia!</a:t>
            </a:r>
            <a:b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Unto Christ, our heavenly King, Alleluia!</a:t>
            </a:r>
            <a:b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Who endured the cross and grave, Alleluia!</a:t>
            </a:r>
            <a:b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br>
            <a:r>
              <a:rPr kumimoji="0" lang="en-US" altLang="en-US" sz="28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Sinners to redeem and save, Alleluia!</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dirty="0">
              <a:solidFill>
                <a:srgbClr val="333333"/>
              </a:solidFill>
              <a:latin typeface="Arial" panose="020B0604020202020204" pitchFamily="34"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lang="en-US" altLang="en-US" sz="2200" dirty="0">
                <a:solidFill>
                  <a:srgbClr val="333333"/>
                </a:solidFill>
                <a:latin typeface="Arial" panose="020B0604020202020204" pitchFamily="34" charset="0"/>
                <a:cs typeface="Arial" panose="020B0604020202020204" pitchFamily="34" charset="0"/>
              </a:rPr>
              <a:t>Continued	</a:t>
            </a:r>
            <a:endParaRPr kumimoji="0" lang="en-US" altLang="en-US" sz="2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2" name="Content Placeholder 11">
            <a:extLst>
              <a:ext uri="{FF2B5EF4-FFF2-40B4-BE49-F238E27FC236}">
                <a16:creationId xmlns:a16="http://schemas.microsoft.com/office/drawing/2014/main" id="{37B2C4AE-3562-A42B-AA50-631C0F045E00}"/>
              </a:ext>
            </a:extLst>
          </p:cNvPr>
          <p:cNvSpPr>
            <a:spLocks noGrp="1"/>
          </p:cNvSpPr>
          <p:nvPr>
            <p:ph idx="1"/>
          </p:nvPr>
        </p:nvSpPr>
        <p:spPr>
          <a:xfrm>
            <a:off x="1170709" y="6858000"/>
            <a:ext cx="10515600" cy="4351338"/>
          </a:xfrm>
        </p:spPr>
        <p:txBody>
          <a:bodyPr/>
          <a:lstStyle/>
          <a:p>
            <a:pPr marL="0" indent="0">
              <a:buNone/>
            </a:pPr>
            <a:r>
              <a:rPr lang="en-US" dirty="0"/>
              <a:t> </a:t>
            </a:r>
          </a:p>
        </p:txBody>
      </p:sp>
      <p:sp>
        <p:nvSpPr>
          <p:cNvPr id="3" name="Slide Number Placeholder 2">
            <a:extLst>
              <a:ext uri="{FF2B5EF4-FFF2-40B4-BE49-F238E27FC236}">
                <a16:creationId xmlns:a16="http://schemas.microsoft.com/office/drawing/2014/main" id="{310B3003-71AF-7BC7-6559-452DAB45C211}"/>
              </a:ext>
            </a:extLst>
          </p:cNvPr>
          <p:cNvSpPr>
            <a:spLocks noGrp="1"/>
          </p:cNvSpPr>
          <p:nvPr>
            <p:ph type="sldNum" sz="quarter" idx="12"/>
          </p:nvPr>
        </p:nvSpPr>
        <p:spPr/>
        <p:txBody>
          <a:bodyPr/>
          <a:lstStyle/>
          <a:p>
            <a:fld id="{E641325F-3E09-4039-8D31-2A998A8A3A8E}" type="slidenum">
              <a:rPr lang="en-US" smtClean="0"/>
              <a:t>53</a:t>
            </a:fld>
            <a:endParaRPr lang="en-US" dirty="0"/>
          </a:p>
        </p:txBody>
      </p:sp>
    </p:spTree>
    <p:extLst>
      <p:ext uri="{BB962C8B-B14F-4D97-AF65-F5344CB8AC3E}">
        <p14:creationId xmlns:p14="http://schemas.microsoft.com/office/powerpoint/2010/main" val="3457599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65BA4-550F-D8C7-7155-9904E6C55798}"/>
              </a:ext>
            </a:extLst>
          </p:cNvPr>
          <p:cNvSpPr>
            <a:spLocks noGrp="1"/>
          </p:cNvSpPr>
          <p:nvPr>
            <p:ph type="title"/>
          </p:nvPr>
        </p:nvSpPr>
        <p:spPr/>
        <p:txBody>
          <a:bodyPr/>
          <a:lstStyle/>
          <a:p>
            <a:br>
              <a:rPr lang="en-US" dirty="0"/>
            </a:br>
            <a:endParaRPr lang="en-US" dirty="0"/>
          </a:p>
        </p:txBody>
      </p:sp>
      <p:sp>
        <p:nvSpPr>
          <p:cNvPr id="3" name="Content Placeholder 2">
            <a:extLst>
              <a:ext uri="{FF2B5EF4-FFF2-40B4-BE49-F238E27FC236}">
                <a16:creationId xmlns:a16="http://schemas.microsoft.com/office/drawing/2014/main" id="{BEFB5585-6719-D1A5-B1EF-E2C855C642B0}"/>
              </a:ext>
            </a:extLst>
          </p:cNvPr>
          <p:cNvSpPr>
            <a:spLocks noGrp="1"/>
          </p:cNvSpPr>
          <p:nvPr>
            <p:ph idx="1"/>
          </p:nvPr>
        </p:nvSpPr>
        <p:spPr>
          <a:xfrm>
            <a:off x="2213265" y="1418523"/>
            <a:ext cx="9140536" cy="4535468"/>
          </a:xfrm>
        </p:spPr>
        <p:txBody>
          <a:bodyPr/>
          <a:lstStyle/>
          <a:p>
            <a:pPr marL="0" indent="0" algn="l" fontAlgn="base">
              <a:buNone/>
            </a:pPr>
            <a:r>
              <a:rPr lang="en-US" sz="3000" b="0" i="0" dirty="0">
                <a:solidFill>
                  <a:srgbClr val="333333"/>
                </a:solidFill>
                <a:effectLst/>
                <a:latin typeface="Arial" panose="020B0604020202020204" pitchFamily="34" charset="0"/>
                <a:cs typeface="Arial" panose="020B0604020202020204" pitchFamily="34" charset="0"/>
              </a:rPr>
              <a:t>But the pain which He endured, Alleluia!</a:t>
            </a:r>
            <a:br>
              <a:rPr lang="en-US" sz="3000" b="0" i="0" dirty="0">
                <a:solidFill>
                  <a:srgbClr val="333333"/>
                </a:solidFill>
                <a:effectLst/>
                <a:latin typeface="Arial" panose="020B0604020202020204" pitchFamily="34" charset="0"/>
                <a:cs typeface="Arial" panose="020B0604020202020204" pitchFamily="34" charset="0"/>
              </a:rPr>
            </a:br>
            <a:r>
              <a:rPr lang="en-US" sz="3000" b="0" i="0" dirty="0">
                <a:solidFill>
                  <a:srgbClr val="333333"/>
                </a:solidFill>
                <a:effectLst/>
                <a:latin typeface="Arial" panose="020B0604020202020204" pitchFamily="34" charset="0"/>
                <a:cs typeface="Arial" panose="020B0604020202020204" pitchFamily="34" charset="0"/>
              </a:rPr>
              <a:t>Our salvation hath procured, Alleluia!</a:t>
            </a:r>
            <a:br>
              <a:rPr lang="en-US" sz="3000" b="0" i="0" dirty="0">
                <a:solidFill>
                  <a:srgbClr val="333333"/>
                </a:solidFill>
                <a:effectLst/>
                <a:latin typeface="Arial" panose="020B0604020202020204" pitchFamily="34" charset="0"/>
                <a:cs typeface="Arial" panose="020B0604020202020204" pitchFamily="34" charset="0"/>
              </a:rPr>
            </a:br>
            <a:r>
              <a:rPr lang="en-US" sz="3000" b="0" i="0" dirty="0">
                <a:solidFill>
                  <a:srgbClr val="333333"/>
                </a:solidFill>
                <a:effectLst/>
                <a:latin typeface="Arial" panose="020B0604020202020204" pitchFamily="34" charset="0"/>
                <a:cs typeface="Arial" panose="020B0604020202020204" pitchFamily="34" charset="0"/>
              </a:rPr>
              <a:t>Now above the sky He's king, Alleluia!</a:t>
            </a:r>
            <a:br>
              <a:rPr lang="en-US" sz="3000" b="0" i="0" dirty="0">
                <a:solidFill>
                  <a:srgbClr val="333333"/>
                </a:solidFill>
                <a:effectLst/>
                <a:latin typeface="Arial" panose="020B0604020202020204" pitchFamily="34" charset="0"/>
                <a:cs typeface="Arial" panose="020B0604020202020204" pitchFamily="34" charset="0"/>
              </a:rPr>
            </a:br>
            <a:r>
              <a:rPr lang="en-US" sz="3000" b="0" i="0" dirty="0">
                <a:solidFill>
                  <a:srgbClr val="333333"/>
                </a:solidFill>
                <a:effectLst/>
                <a:latin typeface="Arial" panose="020B0604020202020204" pitchFamily="34" charset="0"/>
                <a:cs typeface="Arial" panose="020B0604020202020204" pitchFamily="34" charset="0"/>
              </a:rPr>
              <a:t>Where the angels ever sing, Alleluia!</a:t>
            </a:r>
          </a:p>
          <a:p>
            <a:pPr marL="0" indent="0" algn="l" fontAlgn="base">
              <a:buNone/>
            </a:pPr>
            <a:endParaRPr lang="en-US" sz="3000" b="0" i="0" dirty="0">
              <a:solidFill>
                <a:srgbClr val="333333"/>
              </a:solidFill>
              <a:effectLst/>
              <a:latin typeface="Arial" panose="020B0604020202020204" pitchFamily="34" charset="0"/>
              <a:cs typeface="Arial" panose="020B0604020202020204" pitchFamily="34" charset="0"/>
            </a:endParaRPr>
          </a:p>
          <a:p>
            <a:pPr marL="0" indent="0" algn="l" fontAlgn="base">
              <a:buNone/>
            </a:pPr>
            <a:r>
              <a:rPr lang="en-US" sz="3000" b="0" i="0" dirty="0">
                <a:solidFill>
                  <a:srgbClr val="333333"/>
                </a:solidFill>
                <a:effectLst/>
                <a:latin typeface="Arial" panose="020B0604020202020204" pitchFamily="34" charset="0"/>
                <a:cs typeface="Arial" panose="020B0604020202020204" pitchFamily="34" charset="0"/>
              </a:rPr>
              <a:t>Sing we to our God above, Alleluia!</a:t>
            </a:r>
            <a:br>
              <a:rPr lang="en-US" sz="3000" b="0" i="0" dirty="0">
                <a:solidFill>
                  <a:srgbClr val="333333"/>
                </a:solidFill>
                <a:effectLst/>
                <a:latin typeface="Arial" panose="020B0604020202020204" pitchFamily="34" charset="0"/>
                <a:cs typeface="Arial" panose="020B0604020202020204" pitchFamily="34" charset="0"/>
              </a:rPr>
            </a:br>
            <a:r>
              <a:rPr lang="en-US" sz="3000" b="0" i="0" dirty="0">
                <a:solidFill>
                  <a:srgbClr val="333333"/>
                </a:solidFill>
                <a:effectLst/>
                <a:latin typeface="Arial" panose="020B0604020202020204" pitchFamily="34" charset="0"/>
                <a:cs typeface="Arial" panose="020B0604020202020204" pitchFamily="34" charset="0"/>
              </a:rPr>
              <a:t>Praise eternal as His love, Alleluia!</a:t>
            </a:r>
            <a:br>
              <a:rPr lang="en-US" sz="3000" b="0" i="0" dirty="0">
                <a:solidFill>
                  <a:srgbClr val="333333"/>
                </a:solidFill>
                <a:effectLst/>
                <a:latin typeface="Arial" panose="020B0604020202020204" pitchFamily="34" charset="0"/>
                <a:cs typeface="Arial" panose="020B0604020202020204" pitchFamily="34" charset="0"/>
              </a:rPr>
            </a:br>
            <a:r>
              <a:rPr lang="en-US" sz="3000" b="0" i="0" dirty="0">
                <a:solidFill>
                  <a:srgbClr val="333333"/>
                </a:solidFill>
                <a:effectLst/>
                <a:latin typeface="Arial" panose="020B0604020202020204" pitchFamily="34" charset="0"/>
                <a:cs typeface="Arial" panose="020B0604020202020204" pitchFamily="34" charset="0"/>
              </a:rPr>
              <a:t>Praise Him, all you heavenly host, Alleluia!</a:t>
            </a:r>
            <a:br>
              <a:rPr lang="en-US" sz="3000" b="0" i="0" dirty="0">
                <a:solidFill>
                  <a:srgbClr val="333333"/>
                </a:solidFill>
                <a:effectLst/>
                <a:latin typeface="Arial" panose="020B0604020202020204" pitchFamily="34" charset="0"/>
                <a:cs typeface="Arial" panose="020B0604020202020204" pitchFamily="34" charset="0"/>
              </a:rPr>
            </a:br>
            <a:r>
              <a:rPr lang="en-US" sz="3000" b="0" i="0" dirty="0">
                <a:solidFill>
                  <a:srgbClr val="333333"/>
                </a:solidFill>
                <a:effectLst/>
                <a:latin typeface="Arial" panose="020B0604020202020204" pitchFamily="34" charset="0"/>
                <a:cs typeface="Arial" panose="020B0604020202020204" pitchFamily="34" charset="0"/>
              </a:rPr>
              <a:t>Father, Son, and Holy Ghost, Alleluia!</a:t>
            </a:r>
          </a:p>
        </p:txBody>
      </p:sp>
      <p:sp>
        <p:nvSpPr>
          <p:cNvPr id="4" name="Slide Number Placeholder 3">
            <a:extLst>
              <a:ext uri="{FF2B5EF4-FFF2-40B4-BE49-F238E27FC236}">
                <a16:creationId xmlns:a16="http://schemas.microsoft.com/office/drawing/2014/main" id="{9DA40127-CB56-6A3F-BDE1-730E3CCC4911}"/>
              </a:ext>
            </a:extLst>
          </p:cNvPr>
          <p:cNvSpPr>
            <a:spLocks noGrp="1"/>
          </p:cNvSpPr>
          <p:nvPr>
            <p:ph type="sldNum" sz="quarter" idx="12"/>
          </p:nvPr>
        </p:nvSpPr>
        <p:spPr/>
        <p:txBody>
          <a:bodyPr/>
          <a:lstStyle/>
          <a:p>
            <a:fld id="{E641325F-3E09-4039-8D31-2A998A8A3A8E}" type="slidenum">
              <a:rPr lang="en-US" smtClean="0"/>
              <a:t>54</a:t>
            </a:fld>
            <a:endParaRPr lang="en-US" dirty="0"/>
          </a:p>
        </p:txBody>
      </p:sp>
    </p:spTree>
    <p:extLst>
      <p:ext uri="{BB962C8B-B14F-4D97-AF65-F5344CB8AC3E}">
        <p14:creationId xmlns:p14="http://schemas.microsoft.com/office/powerpoint/2010/main" val="2894592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81D6-6510-0BCE-B730-E94E45CCF25D}"/>
              </a:ext>
            </a:extLst>
          </p:cNvPr>
          <p:cNvSpPr>
            <a:spLocks noGrp="1"/>
          </p:cNvSpPr>
          <p:nvPr>
            <p:ph type="title"/>
          </p:nvPr>
        </p:nvSpPr>
        <p:spPr>
          <a:xfrm>
            <a:off x="838200" y="624898"/>
            <a:ext cx="10515600" cy="1325563"/>
          </a:xfrm>
        </p:spPr>
        <p:txBody>
          <a:bodyPr/>
          <a:lstStyle/>
          <a:p>
            <a:pPr algn="ctr"/>
            <a:r>
              <a:rPr lang="en-US" sz="4400" b="1" dirty="0">
                <a:latin typeface="Arial" panose="020B0604020202020204" pitchFamily="34" charset="0"/>
                <a:cs typeface="Arial" panose="020B0604020202020204" pitchFamily="34" charset="0"/>
              </a:rPr>
              <a:t>Symbols of Our Faith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As Shown Through Chrismons</a:t>
            </a:r>
            <a:endParaRPr lang="en-US" dirty="0"/>
          </a:p>
        </p:txBody>
      </p:sp>
      <p:sp>
        <p:nvSpPr>
          <p:cNvPr id="3" name="Content Placeholder 2">
            <a:extLst>
              <a:ext uri="{FF2B5EF4-FFF2-40B4-BE49-F238E27FC236}">
                <a16:creationId xmlns:a16="http://schemas.microsoft.com/office/drawing/2014/main" id="{1449A6D7-10CB-6ED9-C97E-7ECF9C5A1966}"/>
              </a:ext>
            </a:extLst>
          </p:cNvPr>
          <p:cNvSpPr>
            <a:spLocks noGrp="1"/>
          </p:cNvSpPr>
          <p:nvPr>
            <p:ph idx="1"/>
          </p:nvPr>
        </p:nvSpPr>
        <p:spPr>
          <a:xfrm>
            <a:off x="2018414" y="2506662"/>
            <a:ext cx="10515600" cy="4351338"/>
          </a:xfrm>
        </p:spPr>
        <p:txBody>
          <a:bodyPr>
            <a:normAutofit/>
          </a:bodyPr>
          <a:lstStyle/>
          <a:p>
            <a:r>
              <a:rPr lang="en-US" sz="4400" dirty="0">
                <a:latin typeface="Arial" panose="020B0604020202020204" pitchFamily="34" charset="0"/>
                <a:cs typeface="Arial" panose="020B0604020202020204" pitchFamily="34" charset="0"/>
              </a:rPr>
              <a:t>Alpha and Omega</a:t>
            </a:r>
          </a:p>
          <a:p>
            <a:pPr marL="0" indent="0">
              <a:buNone/>
            </a:pPr>
            <a:r>
              <a:rPr lang="en-US" sz="44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Ginger Klock</a:t>
            </a:r>
          </a:p>
          <a:p>
            <a:pPr marL="0" indent="0">
              <a:buNone/>
            </a:pPr>
            <a:endParaRPr lang="en-US" sz="36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p:txBody>
      </p:sp>
      <p:pic>
        <p:nvPicPr>
          <p:cNvPr id="4" name="Picture 3" descr="Graphical user interface&#10;&#10;Description automatically generated">
            <a:extLst>
              <a:ext uri="{FF2B5EF4-FFF2-40B4-BE49-F238E27FC236}">
                <a16:creationId xmlns:a16="http://schemas.microsoft.com/office/drawing/2014/main" id="{C881D2A6-69AE-ED0D-72E7-F2BAA7E0D2FF}"/>
              </a:ext>
            </a:extLst>
          </p:cNvPr>
          <p:cNvPicPr>
            <a:picLocks noChangeAspect="1"/>
          </p:cNvPicPr>
          <p:nvPr/>
        </p:nvPicPr>
        <p:blipFill rotWithShape="1">
          <a:blip r:embed="rId2"/>
          <a:srcRect l="5165" t="29904" r="51411" b="55908"/>
          <a:stretch/>
        </p:blipFill>
        <p:spPr bwMode="auto">
          <a:xfrm>
            <a:off x="1822180" y="4312228"/>
            <a:ext cx="9272353" cy="1704108"/>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5508C1CD-B358-1828-BD32-B5E73669F010}"/>
              </a:ext>
            </a:extLst>
          </p:cNvPr>
          <p:cNvSpPr>
            <a:spLocks noGrp="1"/>
          </p:cNvSpPr>
          <p:nvPr>
            <p:ph type="sldNum" sz="quarter" idx="12"/>
          </p:nvPr>
        </p:nvSpPr>
        <p:spPr/>
        <p:txBody>
          <a:bodyPr/>
          <a:lstStyle/>
          <a:p>
            <a:fld id="{E641325F-3E09-4039-8D31-2A998A8A3A8E}" type="slidenum">
              <a:rPr lang="en-US" smtClean="0"/>
              <a:t>55</a:t>
            </a:fld>
            <a:endParaRPr lang="en-US" dirty="0"/>
          </a:p>
        </p:txBody>
      </p:sp>
    </p:spTree>
    <p:extLst>
      <p:ext uri="{BB962C8B-B14F-4D97-AF65-F5344CB8AC3E}">
        <p14:creationId xmlns:p14="http://schemas.microsoft.com/office/powerpoint/2010/main" val="14796737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B2CC1-E0A1-21BB-2E4B-1D80D5FA403F}"/>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Alpha and Omega</a:t>
            </a:r>
          </a:p>
        </p:txBody>
      </p:sp>
      <p:pic>
        <p:nvPicPr>
          <p:cNvPr id="19458" name="Picture 2">
            <a:extLst>
              <a:ext uri="{FF2B5EF4-FFF2-40B4-BE49-F238E27FC236}">
                <a16:creationId xmlns:a16="http://schemas.microsoft.com/office/drawing/2014/main" id="{58D84954-3C3B-9012-4E51-B7605C6DDCB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A63C1281-40D0-C3AB-AD3C-90E092298416}"/>
              </a:ext>
            </a:extLst>
          </p:cNvPr>
          <p:cNvSpPr>
            <a:spLocks noGrp="1"/>
          </p:cNvSpPr>
          <p:nvPr>
            <p:ph type="sldNum" sz="quarter" idx="12"/>
          </p:nvPr>
        </p:nvSpPr>
        <p:spPr/>
        <p:txBody>
          <a:bodyPr/>
          <a:lstStyle/>
          <a:p>
            <a:fld id="{E641325F-3E09-4039-8D31-2A998A8A3A8E}" type="slidenum">
              <a:rPr lang="en-US" smtClean="0"/>
              <a:t>56</a:t>
            </a:fld>
            <a:endParaRPr lang="en-US" dirty="0"/>
          </a:p>
        </p:txBody>
      </p:sp>
    </p:spTree>
    <p:extLst>
      <p:ext uri="{BB962C8B-B14F-4D97-AF65-F5344CB8AC3E}">
        <p14:creationId xmlns:p14="http://schemas.microsoft.com/office/powerpoint/2010/main" val="3498367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CC8E-84AB-EBC5-33D9-1E07A104AE0A}"/>
              </a:ext>
            </a:extLst>
          </p:cNvPr>
          <p:cNvSpPr>
            <a:spLocks noGrp="1"/>
          </p:cNvSpPr>
          <p:nvPr>
            <p:ph type="title"/>
          </p:nvPr>
        </p:nvSpPr>
        <p:spPr/>
        <p:txBody>
          <a:bodyPr/>
          <a:lstStyle/>
          <a:p>
            <a:pPr algn="ctr"/>
            <a:r>
              <a:rPr lang="en-US" sz="4400" b="1" dirty="0">
                <a:latin typeface="Arial" panose="020B0604020202020204" pitchFamily="34" charset="0"/>
                <a:cs typeface="Arial" panose="020B0604020202020204" pitchFamily="34" charset="0"/>
              </a:rPr>
              <a:t>Alpha and Omega</a:t>
            </a:r>
            <a:endParaRPr lang="en-US" b="1" dirty="0">
              <a:latin typeface="Arial" panose="020B0604020202020204" pitchFamily="34" charset="0"/>
              <a:cs typeface="Arial" panose="020B0604020202020204" pitchFamily="34" charset="0"/>
            </a:endParaRPr>
          </a:p>
        </p:txBody>
      </p:sp>
      <p:pic>
        <p:nvPicPr>
          <p:cNvPr id="20484" name="Picture 4" descr="Alpha and Omega">
            <a:extLst>
              <a:ext uri="{FF2B5EF4-FFF2-40B4-BE49-F238E27FC236}">
                <a16:creationId xmlns:a16="http://schemas.microsoft.com/office/drawing/2014/main" id="{6B1093A9-F5D2-110F-902C-37DC4D999D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1797" y="1825625"/>
            <a:ext cx="4588405"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7C501897-1EA9-7793-E3C4-F50E4DFA19BF}"/>
              </a:ext>
            </a:extLst>
          </p:cNvPr>
          <p:cNvSpPr>
            <a:spLocks noGrp="1"/>
          </p:cNvSpPr>
          <p:nvPr>
            <p:ph type="sldNum" sz="quarter" idx="12"/>
          </p:nvPr>
        </p:nvSpPr>
        <p:spPr/>
        <p:txBody>
          <a:bodyPr/>
          <a:lstStyle/>
          <a:p>
            <a:fld id="{E641325F-3E09-4039-8D31-2A998A8A3A8E}" type="slidenum">
              <a:rPr lang="en-US" smtClean="0"/>
              <a:t>57</a:t>
            </a:fld>
            <a:endParaRPr lang="en-US" dirty="0"/>
          </a:p>
        </p:txBody>
      </p:sp>
    </p:spTree>
    <p:extLst>
      <p:ext uri="{BB962C8B-B14F-4D97-AF65-F5344CB8AC3E}">
        <p14:creationId xmlns:p14="http://schemas.microsoft.com/office/powerpoint/2010/main" val="54962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3CFC-246A-5AAA-DAD5-6FCB87334FE8}"/>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Alpha and Omega</a:t>
            </a:r>
          </a:p>
        </p:txBody>
      </p:sp>
      <p:pic>
        <p:nvPicPr>
          <p:cNvPr id="5" name="Content Placeholder 4" descr="A picture containing text, several&#10;&#10;Description automatically generated">
            <a:extLst>
              <a:ext uri="{FF2B5EF4-FFF2-40B4-BE49-F238E27FC236}">
                <a16:creationId xmlns:a16="http://schemas.microsoft.com/office/drawing/2014/main" id="{967D7049-FFA7-F05B-ACA2-7A404937AA4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076" t="4987" r="5647" b="6987"/>
          <a:stretch/>
        </p:blipFill>
        <p:spPr>
          <a:xfrm rot="5400000">
            <a:off x="6308271" y="2650673"/>
            <a:ext cx="3929742" cy="2873829"/>
          </a:xfrm>
        </p:spPr>
      </p:pic>
      <p:pic>
        <p:nvPicPr>
          <p:cNvPr id="7" name="Picture 6" descr="A picture containing text, chain, accessory, several&#10;&#10;Description automatically generated">
            <a:extLst>
              <a:ext uri="{FF2B5EF4-FFF2-40B4-BE49-F238E27FC236}">
                <a16:creationId xmlns:a16="http://schemas.microsoft.com/office/drawing/2014/main" id="{E2DD5CB5-68F3-3BBC-D475-2C9E25577221}"/>
              </a:ext>
            </a:extLst>
          </p:cNvPr>
          <p:cNvPicPr>
            <a:picLocks noChangeAspect="1"/>
          </p:cNvPicPr>
          <p:nvPr/>
        </p:nvPicPr>
        <p:blipFill rotWithShape="1">
          <a:blip r:embed="rId3">
            <a:extLst>
              <a:ext uri="{28A0092B-C50C-407E-A947-70E740481C1C}">
                <a14:useLocalDpi xmlns:a14="http://schemas.microsoft.com/office/drawing/2010/main" val="0"/>
              </a:ext>
            </a:extLst>
          </a:blip>
          <a:srcRect l="13968" t="6722" r="3651" b="2963"/>
          <a:stretch/>
        </p:blipFill>
        <p:spPr>
          <a:xfrm rot="5400000">
            <a:off x="1880039" y="2533060"/>
            <a:ext cx="3731304" cy="3068004"/>
          </a:xfrm>
          <a:prstGeom prst="rect">
            <a:avLst/>
          </a:prstGeom>
        </p:spPr>
      </p:pic>
      <p:sp>
        <p:nvSpPr>
          <p:cNvPr id="3" name="Slide Number Placeholder 2">
            <a:extLst>
              <a:ext uri="{FF2B5EF4-FFF2-40B4-BE49-F238E27FC236}">
                <a16:creationId xmlns:a16="http://schemas.microsoft.com/office/drawing/2014/main" id="{646B1541-F829-A4DB-EE36-8FF2BE01A688}"/>
              </a:ext>
            </a:extLst>
          </p:cNvPr>
          <p:cNvSpPr>
            <a:spLocks noGrp="1"/>
          </p:cNvSpPr>
          <p:nvPr>
            <p:ph type="sldNum" sz="quarter" idx="12"/>
          </p:nvPr>
        </p:nvSpPr>
        <p:spPr/>
        <p:txBody>
          <a:bodyPr/>
          <a:lstStyle/>
          <a:p>
            <a:fld id="{E641325F-3E09-4039-8D31-2A998A8A3A8E}" type="slidenum">
              <a:rPr lang="en-US" smtClean="0"/>
              <a:t>58</a:t>
            </a:fld>
            <a:endParaRPr lang="en-US" dirty="0"/>
          </a:p>
        </p:txBody>
      </p:sp>
    </p:spTree>
    <p:extLst>
      <p:ext uri="{BB962C8B-B14F-4D97-AF65-F5344CB8AC3E}">
        <p14:creationId xmlns:p14="http://schemas.microsoft.com/office/powerpoint/2010/main" val="24445761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18DF-CC8A-EF04-3967-07BBCA6F4C61}"/>
              </a:ext>
            </a:extLst>
          </p:cNvPr>
          <p:cNvSpPr>
            <a:spLocks noGrp="1"/>
          </p:cNvSpPr>
          <p:nvPr>
            <p:ph type="title"/>
          </p:nvPr>
        </p:nvSpPr>
        <p:spPr/>
        <p:txBody>
          <a:bodyPr/>
          <a:lstStyle/>
          <a:p>
            <a:pPr algn="ctr"/>
            <a:r>
              <a:rPr lang="en-US" dirty="0">
                <a:latin typeface="Arial" panose="020B0604020202020204" pitchFamily="34" charset="0"/>
                <a:cs typeface="Arial" panose="020B0604020202020204" pitchFamily="34" charset="0"/>
              </a:rPr>
              <a:t>Love Devine, All Loves Excelling</a:t>
            </a:r>
          </a:p>
        </p:txBody>
      </p:sp>
      <p:sp>
        <p:nvSpPr>
          <p:cNvPr id="3" name="Content Placeholder 2">
            <a:extLst>
              <a:ext uri="{FF2B5EF4-FFF2-40B4-BE49-F238E27FC236}">
                <a16:creationId xmlns:a16="http://schemas.microsoft.com/office/drawing/2014/main" id="{EE08D775-15DB-3EE4-6A78-A23FD68C5AC8}"/>
              </a:ext>
            </a:extLst>
          </p:cNvPr>
          <p:cNvSpPr>
            <a:spLocks noGrp="1"/>
          </p:cNvSpPr>
          <p:nvPr>
            <p:ph idx="1"/>
          </p:nvPr>
        </p:nvSpPr>
        <p:spPr>
          <a:xfrm>
            <a:off x="838200" y="2251652"/>
            <a:ext cx="10515600" cy="4351338"/>
          </a:xfrm>
        </p:spPr>
        <p:txBody>
          <a:bodyPr/>
          <a:lstStyle/>
          <a:p>
            <a:pPr marL="0" indent="0" algn="ctr">
              <a:buNone/>
            </a:pPr>
            <a: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Love divine, all loves excelling,</a:t>
            </a:r>
            <a:b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joy of heav’n, to earth come down,</a:t>
            </a:r>
            <a:b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fix in us thy humble dwelling,</a:t>
            </a:r>
            <a:b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all thy faithful mercies crown.</a:t>
            </a:r>
            <a:b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Jesus, thou art all compassion,</a:t>
            </a:r>
            <a:b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pure, unbounded love thou art.</a:t>
            </a:r>
            <a:b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Visit us with thy salvation;</a:t>
            </a:r>
            <a:b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sz="3000"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enter ev'ry trembling heart.</a:t>
            </a:r>
          </a:p>
          <a:p>
            <a:pPr marL="0" indent="0" algn="r">
              <a:buNone/>
            </a:pPr>
            <a:r>
              <a:rPr lang="en-US" sz="2400" dirty="0"/>
              <a:t>Continued</a:t>
            </a:r>
            <a:r>
              <a:rPr lang="en-US" dirty="0"/>
              <a:t>	</a:t>
            </a:r>
          </a:p>
        </p:txBody>
      </p:sp>
      <p:sp>
        <p:nvSpPr>
          <p:cNvPr id="4" name="Slide Number Placeholder 3">
            <a:extLst>
              <a:ext uri="{FF2B5EF4-FFF2-40B4-BE49-F238E27FC236}">
                <a16:creationId xmlns:a16="http://schemas.microsoft.com/office/drawing/2014/main" id="{5D1F6787-6736-388F-94B1-809D3BFB835E}"/>
              </a:ext>
            </a:extLst>
          </p:cNvPr>
          <p:cNvSpPr>
            <a:spLocks noGrp="1"/>
          </p:cNvSpPr>
          <p:nvPr>
            <p:ph type="sldNum" sz="quarter" idx="12"/>
          </p:nvPr>
        </p:nvSpPr>
        <p:spPr/>
        <p:txBody>
          <a:bodyPr/>
          <a:lstStyle/>
          <a:p>
            <a:fld id="{E641325F-3E09-4039-8D31-2A998A8A3A8E}" type="slidenum">
              <a:rPr lang="en-US" smtClean="0"/>
              <a:t>59</a:t>
            </a:fld>
            <a:endParaRPr lang="en-US" dirty="0"/>
          </a:p>
        </p:txBody>
      </p:sp>
    </p:spTree>
    <p:extLst>
      <p:ext uri="{BB962C8B-B14F-4D97-AF65-F5344CB8AC3E}">
        <p14:creationId xmlns:p14="http://schemas.microsoft.com/office/powerpoint/2010/main" val="2602213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FDD74-34FA-C81A-400B-90D8C5B88370}"/>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Open Business Meeting</a:t>
            </a:r>
          </a:p>
        </p:txBody>
      </p:sp>
      <p:sp>
        <p:nvSpPr>
          <p:cNvPr id="3" name="Text Placeholder 2">
            <a:extLst>
              <a:ext uri="{FF2B5EF4-FFF2-40B4-BE49-F238E27FC236}">
                <a16:creationId xmlns:a16="http://schemas.microsoft.com/office/drawing/2014/main" id="{88A9C408-942A-58E4-D578-666787CB9F62}"/>
              </a:ext>
            </a:extLst>
          </p:cNvPr>
          <p:cNvSpPr>
            <a:spLocks noGrp="1"/>
          </p:cNvSpPr>
          <p:nvPr>
            <p:ph type="body" idx="1"/>
          </p:nvPr>
        </p:nvSpPr>
        <p:spPr/>
        <p:txBody>
          <a:bodyPr/>
          <a:lstStyle/>
          <a:p>
            <a:r>
              <a:rPr lang="en-US" dirty="0"/>
              <a:t>    </a:t>
            </a:r>
          </a:p>
        </p:txBody>
      </p:sp>
      <p:pic>
        <p:nvPicPr>
          <p:cNvPr id="4" name="Picture 3" descr="Diagram&#10;&#10;Description automatically generated with low confidence">
            <a:extLst>
              <a:ext uri="{FF2B5EF4-FFF2-40B4-BE49-F238E27FC236}">
                <a16:creationId xmlns:a16="http://schemas.microsoft.com/office/drawing/2014/main" id="{8E1FBA36-5B11-D459-DB50-7874DB024EA5}"/>
              </a:ext>
            </a:extLst>
          </p:cNvPr>
          <p:cNvPicPr/>
          <p:nvPr/>
        </p:nvPicPr>
        <p:blipFill>
          <a:blip r:embed="rId2"/>
          <a:stretch>
            <a:fillRect/>
          </a:stretch>
        </p:blipFill>
        <p:spPr>
          <a:xfrm>
            <a:off x="4229100" y="935182"/>
            <a:ext cx="4343399" cy="1849581"/>
          </a:xfrm>
          <a:prstGeom prst="rect">
            <a:avLst/>
          </a:prstGeom>
        </p:spPr>
      </p:pic>
      <p:sp>
        <p:nvSpPr>
          <p:cNvPr id="5" name="Slide Number Placeholder 4">
            <a:extLst>
              <a:ext uri="{FF2B5EF4-FFF2-40B4-BE49-F238E27FC236}">
                <a16:creationId xmlns:a16="http://schemas.microsoft.com/office/drawing/2014/main" id="{FCFEC762-8DCA-6ED0-2648-50C104A0E456}"/>
              </a:ext>
            </a:extLst>
          </p:cNvPr>
          <p:cNvSpPr>
            <a:spLocks noGrp="1"/>
          </p:cNvSpPr>
          <p:nvPr>
            <p:ph type="sldNum" sz="quarter" idx="12"/>
          </p:nvPr>
        </p:nvSpPr>
        <p:spPr/>
        <p:txBody>
          <a:bodyPr/>
          <a:lstStyle/>
          <a:p>
            <a:fld id="{E641325F-3E09-4039-8D31-2A998A8A3A8E}" type="slidenum">
              <a:rPr lang="en-US" smtClean="0"/>
              <a:t>6</a:t>
            </a:fld>
            <a:endParaRPr lang="en-US" dirty="0"/>
          </a:p>
        </p:txBody>
      </p:sp>
    </p:spTree>
    <p:extLst>
      <p:ext uri="{BB962C8B-B14F-4D97-AF65-F5344CB8AC3E}">
        <p14:creationId xmlns:p14="http://schemas.microsoft.com/office/powerpoint/2010/main" val="6494419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DB3DA-10D5-F61C-56B5-2DA1541F6A4A}"/>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D38ADDC5-9A17-C805-5A8A-7291BC318939}"/>
              </a:ext>
            </a:extLst>
          </p:cNvPr>
          <p:cNvSpPr>
            <a:spLocks noGrp="1"/>
          </p:cNvSpPr>
          <p:nvPr>
            <p:ph idx="1"/>
          </p:nvPr>
        </p:nvSpPr>
        <p:spPr>
          <a:xfrm>
            <a:off x="755073" y="569262"/>
            <a:ext cx="10515600" cy="5464970"/>
          </a:xfrm>
        </p:spPr>
        <p:txBody>
          <a:bodyPr>
            <a:normAutofit fontScale="92500" lnSpcReduction="10000"/>
          </a:bodyPr>
          <a:lstStyle/>
          <a:p>
            <a:pPr marL="0" indent="0" algn="ctr">
              <a:buNone/>
            </a:pP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Breathe, O breathe thy loving Spirit</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into </a:t>
            </a:r>
            <a:r>
              <a:rPr lang="en-US" dirty="0" err="1">
                <a:solidFill>
                  <a:srgbClr val="222526"/>
                </a:solidFill>
                <a:effectLst/>
                <a:latin typeface="Arial" panose="020B0604020202020204" pitchFamily="34" charset="0"/>
                <a:ea typeface="Times New Roman" panose="02020603050405020304" pitchFamily="18" charset="0"/>
                <a:cs typeface="Arial" panose="020B0604020202020204" pitchFamily="34" charset="0"/>
              </a:rPr>
              <a:t>ev’ry</a:t>
            </a: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 troubled breast.</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Let us all in thee inherit,</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let us find the promised rest.</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Take away the love of sinning;</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Alpha and Omega be.</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End of faith, as its beginning,</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set our hearts at liberty.</a:t>
            </a:r>
          </a:p>
          <a:p>
            <a:pPr marL="0" indent="0" algn="ctr">
              <a:buNone/>
            </a:pP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Finish, then, thy new creation;</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true and spotless let us be.</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Let us see thy great salvation</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perfectly restored in thee.</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Changed from glory into glory,</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till in heav’n we take our place,</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till we cast our crowns before thee,</a:t>
            </a:r>
            <a:b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br>
            <a:r>
              <a:rPr lang="en-US" dirty="0">
                <a:solidFill>
                  <a:srgbClr val="222526"/>
                </a:solidFill>
                <a:effectLst/>
                <a:latin typeface="Arial" panose="020B0604020202020204" pitchFamily="34" charset="0"/>
                <a:ea typeface="Times New Roman" panose="02020603050405020304" pitchFamily="18" charset="0"/>
                <a:cs typeface="Arial" panose="020B0604020202020204" pitchFamily="34" charset="0"/>
              </a:rPr>
              <a:t>lost in wonder, love and praise</a:t>
            </a:r>
          </a:p>
          <a:p>
            <a:pPr algn="ctr"/>
            <a:endParaRPr lang="en-US" sz="2200" dirty="0">
              <a:solidFill>
                <a:srgbClr val="222526"/>
              </a:solidFill>
              <a:latin typeface="Arial" panose="020B0604020202020204" pitchFamily="34" charset="0"/>
              <a:ea typeface="Calibri" panose="020F0502020204030204" pitchFamily="34" charset="0"/>
              <a:cs typeface="Arial" panose="020B0604020202020204" pitchFamily="34" charset="0"/>
            </a:endParaRPr>
          </a:p>
          <a:p>
            <a:pPr algn="ctr"/>
            <a:endParaRPr lang="en-US" sz="2200" dirty="0">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6DA8947D-CD95-CF0C-179E-0137984CF90F}"/>
              </a:ext>
            </a:extLst>
          </p:cNvPr>
          <p:cNvSpPr>
            <a:spLocks noGrp="1"/>
          </p:cNvSpPr>
          <p:nvPr>
            <p:ph type="sldNum" sz="quarter" idx="12"/>
          </p:nvPr>
        </p:nvSpPr>
        <p:spPr/>
        <p:txBody>
          <a:bodyPr/>
          <a:lstStyle/>
          <a:p>
            <a:fld id="{E641325F-3E09-4039-8D31-2A998A8A3A8E}" type="slidenum">
              <a:rPr lang="en-US" smtClean="0"/>
              <a:t>60</a:t>
            </a:fld>
            <a:endParaRPr lang="en-US" dirty="0"/>
          </a:p>
        </p:txBody>
      </p:sp>
    </p:spTree>
    <p:extLst>
      <p:ext uri="{BB962C8B-B14F-4D97-AF65-F5344CB8AC3E}">
        <p14:creationId xmlns:p14="http://schemas.microsoft.com/office/powerpoint/2010/main" val="9566571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706FF-1557-4873-27E5-721B90B57657}"/>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Announcements</a:t>
            </a:r>
          </a:p>
        </p:txBody>
      </p:sp>
      <p:sp>
        <p:nvSpPr>
          <p:cNvPr id="3" name="Content Placeholder 2">
            <a:extLst>
              <a:ext uri="{FF2B5EF4-FFF2-40B4-BE49-F238E27FC236}">
                <a16:creationId xmlns:a16="http://schemas.microsoft.com/office/drawing/2014/main" id="{FB294EBD-4850-8E26-67FE-74E6E360750D}"/>
              </a:ext>
            </a:extLst>
          </p:cNvPr>
          <p:cNvSpPr>
            <a:spLocks noGrp="1"/>
          </p:cNvSpPr>
          <p:nvPr>
            <p:ph idx="1"/>
          </p:nvPr>
        </p:nvSpPr>
        <p:spPr>
          <a:xfrm>
            <a:off x="1069020" y="1690687"/>
            <a:ext cx="10515600" cy="4802187"/>
          </a:xfrm>
        </p:spPr>
        <p:txBody>
          <a:bodyPr>
            <a:normAutofit fontScale="92500" lnSpcReduction="10000"/>
          </a:bodyPr>
          <a:lstStyle/>
          <a:p>
            <a:r>
              <a:rPr lang="en-US" sz="3500" dirty="0">
                <a:latin typeface="Arial" panose="020B0604020202020204" pitchFamily="34" charset="0"/>
                <a:cs typeface="Arial" panose="020B0604020202020204" pitchFamily="34" charset="0"/>
              </a:rPr>
              <a:t>Please complete the yellow Evaluation Form found in your folder in your bag.</a:t>
            </a:r>
          </a:p>
          <a:p>
            <a:r>
              <a:rPr lang="en-US" sz="3500" dirty="0">
                <a:latin typeface="Arial" panose="020B0604020202020204" pitchFamily="34" charset="0"/>
                <a:cs typeface="Arial" panose="020B0604020202020204" pitchFamily="34" charset="0"/>
              </a:rPr>
              <a:t>Please locate the Cutout Christmas ornament found in your folder in your bag and put:</a:t>
            </a:r>
          </a:p>
          <a:p>
            <a:pPr lvl="1"/>
            <a:r>
              <a:rPr lang="en-US" sz="2800" dirty="0">
                <a:latin typeface="Arial" panose="020B0604020202020204" pitchFamily="34" charset="0"/>
                <a:cs typeface="Arial" panose="020B0604020202020204" pitchFamily="34" charset="0"/>
              </a:rPr>
              <a:t>Your name</a:t>
            </a:r>
          </a:p>
          <a:p>
            <a:pPr lvl="1"/>
            <a:r>
              <a:rPr lang="en-US" sz="2800" dirty="0">
                <a:latin typeface="Arial" panose="020B0604020202020204" pitchFamily="34" charset="0"/>
                <a:cs typeface="Arial" panose="020B0604020202020204" pitchFamily="34" charset="0"/>
              </a:rPr>
              <a:t>Your complete mailing address</a:t>
            </a:r>
          </a:p>
          <a:p>
            <a:pPr lvl="1"/>
            <a:r>
              <a:rPr lang="en-US" sz="2800" dirty="0">
                <a:latin typeface="Arial" panose="020B0604020202020204" pitchFamily="34" charset="0"/>
                <a:cs typeface="Arial" panose="020B0604020202020204" pitchFamily="34" charset="0"/>
              </a:rPr>
              <a:t>The month and day of your birthday</a:t>
            </a:r>
          </a:p>
          <a:p>
            <a:pPr lvl="1"/>
            <a:r>
              <a:rPr lang="en-US" sz="2800" dirty="0">
                <a:latin typeface="Arial" panose="020B0604020202020204" pitchFamily="34" charset="0"/>
                <a:cs typeface="Arial" panose="020B0604020202020204" pitchFamily="34" charset="0"/>
              </a:rPr>
              <a:t>Go hang it on the Christmas tree </a:t>
            </a:r>
          </a:p>
          <a:p>
            <a:pPr lvl="1"/>
            <a:r>
              <a:rPr lang="en-US" sz="2800" dirty="0">
                <a:latin typeface="Arial" panose="020B0604020202020204" pitchFamily="34" charset="0"/>
                <a:cs typeface="Arial" panose="020B0604020202020204" pitchFamily="34" charset="0"/>
              </a:rPr>
              <a:t>Pick up an ornament on you way out</a:t>
            </a:r>
          </a:p>
          <a:p>
            <a:pPr lvl="1"/>
            <a:r>
              <a:rPr lang="en-US" sz="2800" dirty="0">
                <a:latin typeface="Arial" panose="020B0604020202020204" pitchFamily="34" charset="0"/>
                <a:cs typeface="Arial" panose="020B0604020202020204" pitchFamily="34" charset="0"/>
              </a:rPr>
              <a:t>Pray for your Secret Prayer Sister, send birthday cards, notes throughout the year—Thinking of You and Christmas Cards</a:t>
            </a:r>
          </a:p>
        </p:txBody>
      </p:sp>
      <p:sp>
        <p:nvSpPr>
          <p:cNvPr id="4" name="Slide Number Placeholder 3">
            <a:extLst>
              <a:ext uri="{FF2B5EF4-FFF2-40B4-BE49-F238E27FC236}">
                <a16:creationId xmlns:a16="http://schemas.microsoft.com/office/drawing/2014/main" id="{8BC21544-AB91-CDAC-2199-35EE717867CC}"/>
              </a:ext>
            </a:extLst>
          </p:cNvPr>
          <p:cNvSpPr>
            <a:spLocks noGrp="1"/>
          </p:cNvSpPr>
          <p:nvPr>
            <p:ph type="sldNum" sz="quarter" idx="12"/>
          </p:nvPr>
        </p:nvSpPr>
        <p:spPr/>
        <p:txBody>
          <a:bodyPr/>
          <a:lstStyle/>
          <a:p>
            <a:fld id="{E641325F-3E09-4039-8D31-2A998A8A3A8E}" type="slidenum">
              <a:rPr lang="en-US" smtClean="0"/>
              <a:t>61</a:t>
            </a:fld>
            <a:endParaRPr lang="en-US" dirty="0"/>
          </a:p>
        </p:txBody>
      </p:sp>
    </p:spTree>
    <p:extLst>
      <p:ext uri="{BB962C8B-B14F-4D97-AF65-F5344CB8AC3E}">
        <p14:creationId xmlns:p14="http://schemas.microsoft.com/office/powerpoint/2010/main" val="16722609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5E620-8686-B356-1E7A-AAA72BB61093}"/>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Lunch</a:t>
            </a:r>
          </a:p>
        </p:txBody>
      </p:sp>
      <p:sp>
        <p:nvSpPr>
          <p:cNvPr id="3" name="Content Placeholder 2">
            <a:extLst>
              <a:ext uri="{FF2B5EF4-FFF2-40B4-BE49-F238E27FC236}">
                <a16:creationId xmlns:a16="http://schemas.microsoft.com/office/drawing/2014/main" id="{1EC2AB71-4E03-DB8B-C538-FE12F666B9FB}"/>
              </a:ext>
            </a:extLst>
          </p:cNvPr>
          <p:cNvSpPr>
            <a:spLocks noGrp="1"/>
          </p:cNvSpPr>
          <p:nvPr>
            <p:ph idx="1"/>
          </p:nvPr>
        </p:nvSpPr>
        <p:spPr>
          <a:xfrm>
            <a:off x="1311844" y="1866330"/>
            <a:ext cx="10515600" cy="4351338"/>
          </a:xfrm>
        </p:spPr>
        <p:txBody>
          <a:bodyPr>
            <a:normAutofit/>
          </a:bodyPr>
          <a:lstStyle/>
          <a:p>
            <a:r>
              <a:rPr lang="en-US" sz="3600" dirty="0">
                <a:latin typeface="Arial" panose="020B0604020202020204" pitchFamily="34" charset="0"/>
                <a:cs typeface="Arial" panose="020B0604020202020204" pitchFamily="34" charset="0"/>
              </a:rPr>
              <a:t>Blessing Our Meal </a:t>
            </a:r>
          </a:p>
          <a:p>
            <a:pPr marL="0" indent="0">
              <a:buNone/>
            </a:pPr>
            <a:r>
              <a:rPr lang="en-US" sz="3600" dirty="0">
                <a:latin typeface="Arial" panose="020B0604020202020204" pitchFamily="34" charset="0"/>
                <a:cs typeface="Arial" panose="020B0604020202020204" pitchFamily="34" charset="0"/>
              </a:rPr>
              <a:t>					--Pastor Marty Raymer</a:t>
            </a:r>
          </a:p>
          <a:p>
            <a:pPr marL="0" indent="0">
              <a:buNone/>
            </a:pPr>
            <a:r>
              <a:rPr lang="en-US" sz="3300" dirty="0">
                <a:latin typeface="Arial" panose="020B0604020202020204" pitchFamily="34" charset="0"/>
                <a:cs typeface="Arial" panose="020B0604020202020204" pitchFamily="34" charset="0"/>
              </a:rPr>
              <a:t>					   New Covenant Lutheran</a:t>
            </a:r>
          </a:p>
          <a:p>
            <a:pPr marL="0" indent="0">
              <a:buNone/>
            </a:pPr>
            <a:endParaRPr lang="en-US" sz="33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Instructions for getting lunch</a:t>
            </a:r>
          </a:p>
          <a:p>
            <a:pPr marL="0" indent="0">
              <a:buNone/>
            </a:pPr>
            <a:r>
              <a:rPr lang="en-US" sz="33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Genevieve Baker</a:t>
            </a:r>
          </a:p>
          <a:p>
            <a:pPr marL="0" indent="0">
              <a:buNone/>
            </a:pPr>
            <a:r>
              <a:rPr lang="en-US" sz="3300" dirty="0">
                <a:latin typeface="Arial" panose="020B0604020202020204" pitchFamily="34" charset="0"/>
                <a:cs typeface="Arial" panose="020B0604020202020204" pitchFamily="34" charset="0"/>
              </a:rPr>
              <a:t>					   Union Lutheran</a:t>
            </a:r>
          </a:p>
        </p:txBody>
      </p:sp>
      <p:sp>
        <p:nvSpPr>
          <p:cNvPr id="4" name="Slide Number Placeholder 3">
            <a:extLst>
              <a:ext uri="{FF2B5EF4-FFF2-40B4-BE49-F238E27FC236}">
                <a16:creationId xmlns:a16="http://schemas.microsoft.com/office/drawing/2014/main" id="{FB0C27CD-FEE8-7E50-7D6D-383B55FDA861}"/>
              </a:ext>
            </a:extLst>
          </p:cNvPr>
          <p:cNvSpPr>
            <a:spLocks noGrp="1"/>
          </p:cNvSpPr>
          <p:nvPr>
            <p:ph type="sldNum" sz="quarter" idx="12"/>
          </p:nvPr>
        </p:nvSpPr>
        <p:spPr/>
        <p:txBody>
          <a:bodyPr/>
          <a:lstStyle/>
          <a:p>
            <a:fld id="{E641325F-3E09-4039-8D31-2A998A8A3A8E}" type="slidenum">
              <a:rPr lang="en-US" smtClean="0"/>
              <a:t>62</a:t>
            </a:fld>
            <a:endParaRPr lang="en-US" dirty="0"/>
          </a:p>
        </p:txBody>
      </p:sp>
    </p:spTree>
    <p:extLst>
      <p:ext uri="{BB962C8B-B14F-4D97-AF65-F5344CB8AC3E}">
        <p14:creationId xmlns:p14="http://schemas.microsoft.com/office/powerpoint/2010/main" val="37815657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7ACC7-D1A5-E6C4-B2D5-DB341D72CF32}"/>
              </a:ext>
            </a:extLst>
          </p:cNvPr>
          <p:cNvSpPr>
            <a:spLocks noGrp="1"/>
          </p:cNvSpPr>
          <p:nvPr>
            <p:ph type="title"/>
          </p:nvPr>
        </p:nvSpPr>
        <p:spPr/>
        <p:txBody>
          <a:bodyPr>
            <a:normAutofit/>
          </a:bodyPr>
          <a:lstStyle/>
          <a:p>
            <a:pPr algn="ctr"/>
            <a:r>
              <a:rPr lang="en-US" b="1" dirty="0">
                <a:latin typeface="Arial" panose="020B0604020202020204" pitchFamily="34" charset="0"/>
                <a:cs typeface="Arial" panose="020B0604020202020204" pitchFamily="34" charset="0"/>
              </a:rPr>
              <a:t>Business Meeting</a:t>
            </a:r>
          </a:p>
        </p:txBody>
      </p:sp>
      <p:sp>
        <p:nvSpPr>
          <p:cNvPr id="3" name="Content Placeholder 2">
            <a:extLst>
              <a:ext uri="{FF2B5EF4-FFF2-40B4-BE49-F238E27FC236}">
                <a16:creationId xmlns:a16="http://schemas.microsoft.com/office/drawing/2014/main" id="{7463F378-F9A2-5136-C002-02CEE10E3390}"/>
              </a:ext>
            </a:extLst>
          </p:cNvPr>
          <p:cNvSpPr>
            <a:spLocks noGrp="1"/>
          </p:cNvSpPr>
          <p:nvPr>
            <p:ph idx="1"/>
          </p:nvPr>
        </p:nvSpPr>
        <p:spPr>
          <a:xfrm>
            <a:off x="838200" y="1825625"/>
            <a:ext cx="10515600" cy="4667250"/>
          </a:xfrm>
        </p:spPr>
        <p:txBody>
          <a:bodyPr>
            <a:normAutofit/>
          </a:bodyPr>
          <a:lstStyle/>
          <a:p>
            <a:r>
              <a:rPr lang="en-US" sz="3600" dirty="0">
                <a:latin typeface="Arial" panose="020B0604020202020204" pitchFamily="34" charset="0"/>
                <a:cs typeface="Arial" panose="020B0604020202020204" pitchFamily="34" charset="0"/>
              </a:rPr>
              <a:t>Election Results</a:t>
            </a:r>
          </a:p>
          <a:p>
            <a:pPr marL="0" indent="0">
              <a:buNone/>
            </a:pPr>
            <a:r>
              <a:rPr lang="en-US" sz="36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Ginger Klock</a:t>
            </a:r>
          </a:p>
          <a:p>
            <a:pPr marL="0" indent="0">
              <a:buNone/>
            </a:pPr>
            <a:endParaRPr lang="en-US" sz="14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Installation Service of Carolina Lutheran Women’s Council</a:t>
            </a:r>
          </a:p>
          <a:p>
            <a:pPr marL="0" indent="0">
              <a:buNone/>
            </a:pPr>
            <a:r>
              <a:rPr lang="en-US" sz="36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Kim </a:t>
            </a:r>
            <a:r>
              <a:rPr lang="en-US" sz="3200" dirty="0" err="1">
                <a:latin typeface="Arial" panose="020B0604020202020204" pitchFamily="34" charset="0"/>
                <a:cs typeface="Arial" panose="020B0604020202020204" pitchFamily="34" charset="0"/>
              </a:rPr>
              <a:t>Isiminger</a:t>
            </a:r>
            <a:r>
              <a:rPr lang="en-US" sz="3200" dirty="0">
                <a:latin typeface="Arial" panose="020B0604020202020204" pitchFamily="34" charset="0"/>
                <a:cs typeface="Arial" panose="020B0604020202020204" pitchFamily="34" charset="0"/>
              </a:rPr>
              <a:t> </a:t>
            </a:r>
          </a:p>
          <a:p>
            <a:pPr marL="0" indent="0">
              <a:buNone/>
            </a:pPr>
            <a:r>
              <a:rPr lang="en-US" sz="3200" dirty="0">
                <a:latin typeface="Arial" panose="020B0604020202020204" pitchFamily="34" charset="0"/>
                <a:cs typeface="Arial" panose="020B0604020202020204" pitchFamily="34" charset="0"/>
              </a:rPr>
              <a:t>				   WNALC Representative</a:t>
            </a:r>
          </a:p>
          <a:p>
            <a:pPr marL="0" indent="0">
              <a:buNone/>
            </a:pPr>
            <a:r>
              <a:rPr lang="en-US" sz="3200" dirty="0">
                <a:latin typeface="Arial" panose="020B0604020202020204" pitchFamily="34" charset="0"/>
                <a:cs typeface="Arial" panose="020B0604020202020204" pitchFamily="34" charset="0"/>
              </a:rPr>
              <a:t>				   Christ the King, Evans, GA</a:t>
            </a:r>
          </a:p>
        </p:txBody>
      </p:sp>
      <p:pic>
        <p:nvPicPr>
          <p:cNvPr id="6" name="Picture 5" descr="Diagram&#10;&#10;Description automatically generated with low confidence">
            <a:extLst>
              <a:ext uri="{FF2B5EF4-FFF2-40B4-BE49-F238E27FC236}">
                <a16:creationId xmlns:a16="http://schemas.microsoft.com/office/drawing/2014/main" id="{12452DA1-117E-E71C-55D9-DD546B09D8DB}"/>
              </a:ext>
            </a:extLst>
          </p:cNvPr>
          <p:cNvPicPr/>
          <p:nvPr/>
        </p:nvPicPr>
        <p:blipFill>
          <a:blip r:embed="rId2"/>
          <a:stretch>
            <a:fillRect/>
          </a:stretch>
        </p:blipFill>
        <p:spPr>
          <a:xfrm>
            <a:off x="9020621" y="742092"/>
            <a:ext cx="2005448" cy="787623"/>
          </a:xfrm>
          <a:prstGeom prst="rect">
            <a:avLst/>
          </a:prstGeom>
        </p:spPr>
      </p:pic>
      <p:sp>
        <p:nvSpPr>
          <p:cNvPr id="4" name="Slide Number Placeholder 3">
            <a:extLst>
              <a:ext uri="{FF2B5EF4-FFF2-40B4-BE49-F238E27FC236}">
                <a16:creationId xmlns:a16="http://schemas.microsoft.com/office/drawing/2014/main" id="{4DBB662D-48A6-E7C9-706F-39C11F01EE95}"/>
              </a:ext>
            </a:extLst>
          </p:cNvPr>
          <p:cNvSpPr>
            <a:spLocks noGrp="1"/>
          </p:cNvSpPr>
          <p:nvPr>
            <p:ph type="sldNum" sz="quarter" idx="12"/>
          </p:nvPr>
        </p:nvSpPr>
        <p:spPr/>
        <p:txBody>
          <a:bodyPr/>
          <a:lstStyle/>
          <a:p>
            <a:fld id="{E641325F-3E09-4039-8D31-2A998A8A3A8E}" type="slidenum">
              <a:rPr lang="en-US" smtClean="0"/>
              <a:t>63</a:t>
            </a:fld>
            <a:endParaRPr lang="en-US" dirty="0"/>
          </a:p>
        </p:txBody>
      </p:sp>
    </p:spTree>
    <p:extLst>
      <p:ext uri="{BB962C8B-B14F-4D97-AF65-F5344CB8AC3E}">
        <p14:creationId xmlns:p14="http://schemas.microsoft.com/office/powerpoint/2010/main" val="34353976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234DE-88CD-E87D-D9C1-557B976818CB}"/>
              </a:ext>
            </a:extLst>
          </p:cNvPr>
          <p:cNvSpPr>
            <a:spLocks noGrp="1"/>
          </p:cNvSpPr>
          <p:nvPr>
            <p:ph type="title"/>
          </p:nvPr>
        </p:nvSpPr>
        <p:spPr/>
        <p:txBody>
          <a:bodyPr>
            <a:normAutofit/>
          </a:bodyPr>
          <a:lstStyle/>
          <a:p>
            <a:pPr algn="ctr"/>
            <a:r>
              <a:rPr lang="en-US" sz="2400" b="1" dirty="0">
                <a:latin typeface="Arial" panose="020B0604020202020204" pitchFamily="34" charset="0"/>
                <a:cs typeface="Arial" panose="020B0604020202020204" pitchFamily="34" charset="0"/>
              </a:rPr>
              <a:t>INSTALLATION SERVICE OF CAROLINAS</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 LUTHERAN WOMEN’S COUNCIL </a:t>
            </a:r>
          </a:p>
        </p:txBody>
      </p:sp>
      <p:sp>
        <p:nvSpPr>
          <p:cNvPr id="3" name="Content Placeholder 2">
            <a:extLst>
              <a:ext uri="{FF2B5EF4-FFF2-40B4-BE49-F238E27FC236}">
                <a16:creationId xmlns:a16="http://schemas.microsoft.com/office/drawing/2014/main" id="{18B29C4B-2577-EC8A-CD5A-54782B86B5A2}"/>
              </a:ext>
            </a:extLst>
          </p:cNvPr>
          <p:cNvSpPr>
            <a:spLocks noGrp="1"/>
          </p:cNvSpPr>
          <p:nvPr>
            <p:ph idx="1"/>
          </p:nvPr>
        </p:nvSpPr>
        <p:spPr>
          <a:xfrm>
            <a:off x="838200" y="1569028"/>
            <a:ext cx="10515600" cy="5060372"/>
          </a:xfrm>
        </p:spPr>
        <p:txBody>
          <a:bodyPr>
            <a:normAutofit fontScale="92500" lnSpcReduction="10000"/>
          </a:bodyPr>
          <a:lstStyle/>
          <a:p>
            <a:pPr marL="0" indent="0">
              <a:buNone/>
            </a:pPr>
            <a:r>
              <a:rPr lang="en-US" b="1" dirty="0"/>
              <a:t>Leader: </a:t>
            </a:r>
            <a:r>
              <a:rPr lang="en-US" dirty="0"/>
              <a:t>Our scripture reading for this installation service comes from 1 Corinthians 12:4-7. “Now there are varieties of gifts, but the same Spirit; and there are varieties of service, but the same Lord; and there are varieties of working; but it is the same God who inspires them all in everyone. To each is given the manifestation of the Spirit for the common good.”</a:t>
            </a:r>
          </a:p>
          <a:p>
            <a:pPr marL="0" indent="0">
              <a:buNone/>
            </a:pPr>
            <a:r>
              <a:rPr lang="en-US" b="1" dirty="0"/>
              <a:t>Leader: </a:t>
            </a:r>
            <a:r>
              <a:rPr lang="en-US" dirty="0"/>
              <a:t>The Carolinas Lutheran Women want to recognize these individuals who have willingly stepped forward to continue the traditions begun decades ago by groups of women in each of their own churches and in their communities. In our history, we have strived to utilize our time, talents, and treasures towards the betterment of our congregation, our community, and ourselves. In our endeavors we have called upon the love and guidance of our heavenly Father. Ladies, are you, individually and as the Carolinas Lutheran Women’s Council, willing to continue this tradition? If so, answer: “Yes, with the help of God.” </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EA5094BD-FB72-6DEB-39E4-D5518BAF4300}"/>
              </a:ext>
            </a:extLst>
          </p:cNvPr>
          <p:cNvSpPr>
            <a:spLocks noGrp="1"/>
          </p:cNvSpPr>
          <p:nvPr>
            <p:ph type="sldNum" sz="quarter" idx="12"/>
          </p:nvPr>
        </p:nvSpPr>
        <p:spPr/>
        <p:txBody>
          <a:bodyPr/>
          <a:lstStyle/>
          <a:p>
            <a:fld id="{E641325F-3E09-4039-8D31-2A998A8A3A8E}" type="slidenum">
              <a:rPr lang="en-US" smtClean="0"/>
              <a:t>64</a:t>
            </a:fld>
            <a:endParaRPr lang="en-US" dirty="0"/>
          </a:p>
        </p:txBody>
      </p:sp>
    </p:spTree>
    <p:extLst>
      <p:ext uri="{BB962C8B-B14F-4D97-AF65-F5344CB8AC3E}">
        <p14:creationId xmlns:p14="http://schemas.microsoft.com/office/powerpoint/2010/main" val="3807041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AFCA2-8621-9936-8D75-A37167C7AA31}"/>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F0B62C5-AB0C-53B7-95AD-F6A8DBF2648F}"/>
              </a:ext>
            </a:extLst>
          </p:cNvPr>
          <p:cNvSpPr>
            <a:spLocks noGrp="1"/>
          </p:cNvSpPr>
          <p:nvPr>
            <p:ph idx="1"/>
          </p:nvPr>
        </p:nvSpPr>
        <p:spPr>
          <a:xfrm>
            <a:off x="1181100" y="921615"/>
            <a:ext cx="10515600" cy="5831033"/>
          </a:xfrm>
        </p:spPr>
        <p:txBody>
          <a:bodyPr/>
          <a:lstStyle/>
          <a:p>
            <a:pPr marL="0" indent="0">
              <a:buNone/>
            </a:pPr>
            <a:r>
              <a:rPr lang="en-US" b="1" dirty="0"/>
              <a:t>Elected Leaders: </a:t>
            </a:r>
            <a:r>
              <a:rPr lang="en-US" dirty="0"/>
              <a:t>“Yes, with the help of God.”</a:t>
            </a:r>
          </a:p>
          <a:p>
            <a:pPr marL="0" indent="0">
              <a:buNone/>
            </a:pPr>
            <a:r>
              <a:rPr lang="en-US" b="1" dirty="0"/>
              <a:t>Leader: </a:t>
            </a:r>
            <a:r>
              <a:rPr lang="en-US" dirty="0"/>
              <a:t>As a sign of support for these leaders and for Carolinas Lutheran Women, I ask those gathered here to stand. </a:t>
            </a:r>
          </a:p>
          <a:p>
            <a:pPr marL="0" indent="0">
              <a:buNone/>
            </a:pPr>
            <a:r>
              <a:rPr lang="en-US" b="1" dirty="0"/>
              <a:t>Leader: </a:t>
            </a:r>
            <a:r>
              <a:rPr lang="en-US" dirty="0"/>
              <a:t>Will you support and pray for these elected leaders? Will you be partners with them in the ministry of this organization? </a:t>
            </a:r>
          </a:p>
          <a:p>
            <a:pPr marL="0" indent="0">
              <a:buNone/>
            </a:pPr>
            <a:r>
              <a:rPr lang="en-US" b="1" dirty="0"/>
              <a:t>All Women: </a:t>
            </a:r>
            <a:r>
              <a:rPr lang="en-US" dirty="0"/>
              <a:t>“Yes, with the help of God.” </a:t>
            </a:r>
          </a:p>
          <a:p>
            <a:pPr marL="0" indent="0">
              <a:buNone/>
            </a:pPr>
            <a:r>
              <a:rPr lang="en-US" b="1" dirty="0"/>
              <a:t>Leader: </a:t>
            </a:r>
            <a:r>
              <a:rPr lang="en-US" dirty="0"/>
              <a:t>In accordance with this affirmation, everyone repeats after me the Mission Statement of the Carolinas Lutheran Women: </a:t>
            </a:r>
          </a:p>
          <a:p>
            <a:pPr marL="0" indent="0">
              <a:buNone/>
            </a:pPr>
            <a:r>
              <a:rPr lang="en-US" b="1" dirty="0"/>
              <a:t>Leader/All Women</a:t>
            </a:r>
            <a:r>
              <a:rPr lang="en-US" dirty="0"/>
              <a:t>: As sisters in Christ, led by the Holy Spirit, we dedicate ourselves to serve God by using the gifts, we have received to reach out to others.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FFCBAA9-C87C-5469-1A4B-C09884907D64}"/>
              </a:ext>
            </a:extLst>
          </p:cNvPr>
          <p:cNvSpPr>
            <a:spLocks noGrp="1"/>
          </p:cNvSpPr>
          <p:nvPr>
            <p:ph type="sldNum" sz="quarter" idx="12"/>
          </p:nvPr>
        </p:nvSpPr>
        <p:spPr/>
        <p:txBody>
          <a:bodyPr/>
          <a:lstStyle/>
          <a:p>
            <a:fld id="{E641325F-3E09-4039-8D31-2A998A8A3A8E}" type="slidenum">
              <a:rPr lang="en-US" smtClean="0"/>
              <a:t>65</a:t>
            </a:fld>
            <a:endParaRPr lang="en-US" dirty="0"/>
          </a:p>
        </p:txBody>
      </p:sp>
    </p:spTree>
    <p:extLst>
      <p:ext uri="{BB962C8B-B14F-4D97-AF65-F5344CB8AC3E}">
        <p14:creationId xmlns:p14="http://schemas.microsoft.com/office/powerpoint/2010/main" val="2879777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2250D-40C9-559B-235A-79583DA9DCF2}"/>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2EB95DA7-4736-13EC-0EB3-D651732D4A9B}"/>
              </a:ext>
            </a:extLst>
          </p:cNvPr>
          <p:cNvSpPr>
            <a:spLocks noGrp="1"/>
          </p:cNvSpPr>
          <p:nvPr>
            <p:ph idx="1"/>
          </p:nvPr>
        </p:nvSpPr>
        <p:spPr>
          <a:xfrm>
            <a:off x="1035627" y="681182"/>
            <a:ext cx="10515600" cy="5811693"/>
          </a:xfrm>
        </p:spPr>
        <p:txBody>
          <a:bodyPr>
            <a:normAutofit/>
          </a:bodyPr>
          <a:lstStyle/>
          <a:p>
            <a:pPr marL="0" indent="0">
              <a:buNone/>
            </a:pPr>
            <a:r>
              <a:rPr lang="en-US" sz="2400" b="1" dirty="0">
                <a:latin typeface="Arial" panose="020B0604020202020204" pitchFamily="34" charset="0"/>
                <a:cs typeface="Arial" panose="020B0604020202020204" pitchFamily="34" charset="0"/>
              </a:rPr>
              <a:t>Leader: </a:t>
            </a:r>
            <a:r>
              <a:rPr lang="en-US" sz="2400" dirty="0">
                <a:latin typeface="Arial" panose="020B0604020202020204" pitchFamily="34" charset="0"/>
                <a:cs typeface="Arial" panose="020B0604020202020204" pitchFamily="34" charset="0"/>
              </a:rPr>
              <a:t>Thank you! Now let us bow our heads for prayer: Lord, Jesus, to whom nothing is new or surprising, for You know all things, we ask for Your gracious guidance as the newly installed Council assumes the responsibilities of the office. Grant them the grace to be faithful stewards of the talents entrusted by Your providence to their care. Help them to apply themselves in such a way that their work will be fruitful and pleasing to You. Give them a sense of honor and loyalty, and keep them mindful of the accounting they must render to You for their stewardship. Above all, give each of us a true sense of our Christian vocation so that in all things You may be glorified. Keep us humble in the midst of the successes, positive in the face of disappointments, determined in spite of difficulties, and honest in all our dealings. Bless our work and use each of us to be a blessing to others. Hear us, Lord Jesus, we pray. AMEN</a:t>
            </a:r>
          </a:p>
          <a:p>
            <a:pPr marL="0" indent="0">
              <a:buNone/>
            </a:pPr>
            <a:r>
              <a:rPr lang="en-US" sz="2400" b="1" dirty="0">
                <a:latin typeface="Arial" panose="020B0604020202020204" pitchFamily="34" charset="0"/>
                <a:cs typeface="Arial" panose="020B0604020202020204" pitchFamily="34" charset="0"/>
              </a:rPr>
              <a:t>Leader</a:t>
            </a:r>
            <a:r>
              <a:rPr lang="en-US" sz="2400" dirty="0">
                <a:latin typeface="Arial" panose="020B0604020202020204" pitchFamily="34" charset="0"/>
                <a:cs typeface="Arial" panose="020B0604020202020204" pitchFamily="34" charset="0"/>
              </a:rPr>
              <a:t>: Carolinas Lutheran Women, I present to you the Council Members for the upcoming year. Thank you. You may be seated</a:t>
            </a:r>
          </a:p>
        </p:txBody>
      </p:sp>
      <p:sp>
        <p:nvSpPr>
          <p:cNvPr id="4" name="Slide Number Placeholder 3">
            <a:extLst>
              <a:ext uri="{FF2B5EF4-FFF2-40B4-BE49-F238E27FC236}">
                <a16:creationId xmlns:a16="http://schemas.microsoft.com/office/drawing/2014/main" id="{9FDD1700-AF5A-39BE-6482-989C5D502355}"/>
              </a:ext>
            </a:extLst>
          </p:cNvPr>
          <p:cNvSpPr>
            <a:spLocks noGrp="1"/>
          </p:cNvSpPr>
          <p:nvPr>
            <p:ph type="sldNum" sz="quarter" idx="12"/>
          </p:nvPr>
        </p:nvSpPr>
        <p:spPr/>
        <p:txBody>
          <a:bodyPr/>
          <a:lstStyle/>
          <a:p>
            <a:fld id="{E641325F-3E09-4039-8D31-2A998A8A3A8E}" type="slidenum">
              <a:rPr lang="en-US" smtClean="0"/>
              <a:t>66</a:t>
            </a:fld>
            <a:endParaRPr lang="en-US" dirty="0"/>
          </a:p>
        </p:txBody>
      </p:sp>
    </p:spTree>
    <p:extLst>
      <p:ext uri="{BB962C8B-B14F-4D97-AF65-F5344CB8AC3E}">
        <p14:creationId xmlns:p14="http://schemas.microsoft.com/office/powerpoint/2010/main" val="2685704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AE44-2B97-2679-962C-AF586C869C04}"/>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Special Activity</a:t>
            </a:r>
          </a:p>
        </p:txBody>
      </p:sp>
      <p:sp>
        <p:nvSpPr>
          <p:cNvPr id="3" name="Content Placeholder 2">
            <a:extLst>
              <a:ext uri="{FF2B5EF4-FFF2-40B4-BE49-F238E27FC236}">
                <a16:creationId xmlns:a16="http://schemas.microsoft.com/office/drawing/2014/main" id="{A2FEE47E-EBCB-BE7C-967C-D61713A03910}"/>
              </a:ext>
            </a:extLst>
          </p:cNvPr>
          <p:cNvSpPr>
            <a:spLocks noGrp="1"/>
          </p:cNvSpPr>
          <p:nvPr>
            <p:ph idx="1"/>
          </p:nvPr>
        </p:nvSpPr>
        <p:spPr>
          <a:xfrm>
            <a:off x="1530659" y="2669004"/>
            <a:ext cx="10515600" cy="4351338"/>
          </a:xfrm>
        </p:spPr>
        <p:txBody>
          <a:bodyPr/>
          <a:lstStyle/>
          <a:p>
            <a:r>
              <a:rPr lang="en-US" sz="4000" dirty="0"/>
              <a:t>Move to other hall for our special activity</a:t>
            </a:r>
          </a:p>
          <a:p>
            <a:pPr marL="0" indent="0">
              <a:buNone/>
            </a:pPr>
            <a:r>
              <a:rPr lang="en-US" dirty="0"/>
              <a:t>					</a:t>
            </a:r>
            <a:r>
              <a:rPr lang="en-US" sz="3200" dirty="0"/>
              <a:t>--Cindy Miller</a:t>
            </a:r>
          </a:p>
          <a:p>
            <a:pPr marL="0" indent="0">
              <a:buNone/>
            </a:pPr>
            <a:r>
              <a:rPr lang="en-US" sz="3200" dirty="0"/>
              <a:t>					   Organ Lutheran Church</a:t>
            </a:r>
          </a:p>
        </p:txBody>
      </p:sp>
      <p:sp>
        <p:nvSpPr>
          <p:cNvPr id="4" name="Slide Number Placeholder 3">
            <a:extLst>
              <a:ext uri="{FF2B5EF4-FFF2-40B4-BE49-F238E27FC236}">
                <a16:creationId xmlns:a16="http://schemas.microsoft.com/office/drawing/2014/main" id="{FD10B39E-E6D3-A51F-200C-48F6BAD8FF02}"/>
              </a:ext>
            </a:extLst>
          </p:cNvPr>
          <p:cNvSpPr>
            <a:spLocks noGrp="1"/>
          </p:cNvSpPr>
          <p:nvPr>
            <p:ph type="sldNum" sz="quarter" idx="12"/>
          </p:nvPr>
        </p:nvSpPr>
        <p:spPr/>
        <p:txBody>
          <a:bodyPr/>
          <a:lstStyle/>
          <a:p>
            <a:fld id="{E641325F-3E09-4039-8D31-2A998A8A3A8E}" type="slidenum">
              <a:rPr lang="en-US" smtClean="0"/>
              <a:t>67</a:t>
            </a:fld>
            <a:endParaRPr lang="en-US" dirty="0"/>
          </a:p>
        </p:txBody>
      </p:sp>
    </p:spTree>
    <p:extLst>
      <p:ext uri="{BB962C8B-B14F-4D97-AF65-F5344CB8AC3E}">
        <p14:creationId xmlns:p14="http://schemas.microsoft.com/office/powerpoint/2010/main" val="2857093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702E0-7C23-A769-1C40-A137D07641DD}"/>
              </a:ext>
            </a:extLst>
          </p:cNvPr>
          <p:cNvSpPr>
            <a:spLocks noGrp="1"/>
          </p:cNvSpPr>
          <p:nvPr>
            <p:ph type="title"/>
          </p:nvPr>
        </p:nvSpPr>
        <p:spPr>
          <a:xfrm>
            <a:off x="838200" y="500062"/>
            <a:ext cx="10515600" cy="1325563"/>
          </a:xfrm>
        </p:spPr>
        <p:txBody>
          <a:bodyPr>
            <a:normAutofit/>
          </a:bodyPr>
          <a:lstStyle/>
          <a:p>
            <a:pPr algn="ctr"/>
            <a:r>
              <a:rPr lang="en-US" b="1" dirty="0">
                <a:latin typeface="Arial" panose="020B0604020202020204" pitchFamily="34" charset="0"/>
                <a:cs typeface="Arial" panose="020B0604020202020204" pitchFamily="34" charset="0"/>
              </a:rPr>
              <a:t>Closing</a:t>
            </a:r>
          </a:p>
        </p:txBody>
      </p:sp>
      <p:sp>
        <p:nvSpPr>
          <p:cNvPr id="3" name="Content Placeholder 2">
            <a:extLst>
              <a:ext uri="{FF2B5EF4-FFF2-40B4-BE49-F238E27FC236}">
                <a16:creationId xmlns:a16="http://schemas.microsoft.com/office/drawing/2014/main" id="{99703390-584E-D493-1182-6C6B7D27C762}"/>
              </a:ext>
            </a:extLst>
          </p:cNvPr>
          <p:cNvSpPr>
            <a:spLocks noGrp="1"/>
          </p:cNvSpPr>
          <p:nvPr>
            <p:ph idx="1"/>
          </p:nvPr>
        </p:nvSpPr>
        <p:spPr>
          <a:xfrm>
            <a:off x="1243446" y="2043401"/>
            <a:ext cx="10515600" cy="4351338"/>
          </a:xfrm>
        </p:spPr>
        <p:txBody>
          <a:bodyPr>
            <a:normAutofit/>
          </a:bodyPr>
          <a:lstStyle/>
          <a:p>
            <a:r>
              <a:rPr lang="en-US" sz="4000" dirty="0">
                <a:latin typeface="Arial" panose="020B0604020202020204" pitchFamily="34" charset="0"/>
                <a:cs typeface="Arial" panose="020B0604020202020204" pitchFamily="34" charset="0"/>
              </a:rPr>
              <a:t>Closing Remarks	</a:t>
            </a:r>
          </a:p>
          <a:p>
            <a:pPr marL="0" indent="0">
              <a:buNone/>
            </a:pPr>
            <a:r>
              <a:rPr lang="en-US" sz="40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Ginger Klock</a:t>
            </a:r>
          </a:p>
          <a:p>
            <a:r>
              <a:rPr lang="en-US" sz="4000" dirty="0">
                <a:latin typeface="Arial" panose="020B0604020202020204" pitchFamily="34" charset="0"/>
                <a:cs typeface="Arial" panose="020B0604020202020204" pitchFamily="34" charset="0"/>
              </a:rPr>
              <a:t>Benediction	</a:t>
            </a:r>
          </a:p>
          <a:p>
            <a:pPr marL="2286000" lvl="5" indent="0">
              <a:buNone/>
            </a:pPr>
            <a:r>
              <a:rPr lang="en-US" sz="3000" dirty="0">
                <a:latin typeface="Arial" panose="020B0604020202020204" pitchFamily="34" charset="0"/>
                <a:cs typeface="Arial" panose="020B0604020202020204" pitchFamily="34" charset="0"/>
              </a:rPr>
              <a:t>				--</a:t>
            </a:r>
            <a:r>
              <a:rPr lang="en-US" sz="3600" dirty="0">
                <a:latin typeface="Arial" panose="020B0604020202020204" pitchFamily="34" charset="0"/>
                <a:cs typeface="Arial" panose="020B0604020202020204" pitchFamily="34" charset="0"/>
              </a:rPr>
              <a:t>Pastor Heidi Punt</a:t>
            </a:r>
          </a:p>
          <a:p>
            <a:pPr marL="2286000" lvl="5" indent="0">
              <a:buNone/>
            </a:pPr>
            <a:r>
              <a:rPr lang="en-US" sz="3000"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74E2FDB5-1675-B665-60F9-965DDA5B5B8C}"/>
              </a:ext>
            </a:extLst>
          </p:cNvPr>
          <p:cNvSpPr>
            <a:spLocks noGrp="1"/>
          </p:cNvSpPr>
          <p:nvPr>
            <p:ph type="sldNum" sz="quarter" idx="12"/>
          </p:nvPr>
        </p:nvSpPr>
        <p:spPr/>
        <p:txBody>
          <a:bodyPr/>
          <a:lstStyle/>
          <a:p>
            <a:fld id="{E641325F-3E09-4039-8D31-2A998A8A3A8E}" type="slidenum">
              <a:rPr lang="en-US" smtClean="0"/>
              <a:t>68</a:t>
            </a:fld>
            <a:endParaRPr lang="en-US" dirty="0"/>
          </a:p>
        </p:txBody>
      </p:sp>
    </p:spTree>
    <p:extLst>
      <p:ext uri="{BB962C8B-B14F-4D97-AF65-F5344CB8AC3E}">
        <p14:creationId xmlns:p14="http://schemas.microsoft.com/office/powerpoint/2010/main" val="822916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EA1C8-6EBE-A641-7C08-58C7C55AA753}"/>
              </a:ext>
            </a:extLst>
          </p:cNvPr>
          <p:cNvSpPr>
            <a:spLocks noGrp="1"/>
          </p:cNvSpPr>
          <p:nvPr>
            <p:ph type="title"/>
          </p:nvPr>
        </p:nvSpPr>
        <p:spPr/>
        <p:txBody>
          <a:bodyPr>
            <a:normAutofit/>
          </a:bodyPr>
          <a:lstStyle/>
          <a:p>
            <a:pPr algn="ctr"/>
            <a:r>
              <a:rPr lang="en-US" sz="4000" b="1" dirty="0">
                <a:latin typeface="Arial" panose="020B0604020202020204" pitchFamily="34" charset="0"/>
                <a:cs typeface="Arial" panose="020B0604020202020204" pitchFamily="34" charset="0"/>
              </a:rPr>
              <a:t>Amazing Grace</a:t>
            </a:r>
          </a:p>
        </p:txBody>
      </p:sp>
      <p:sp>
        <p:nvSpPr>
          <p:cNvPr id="3" name="Content Placeholder 2">
            <a:extLst>
              <a:ext uri="{FF2B5EF4-FFF2-40B4-BE49-F238E27FC236}">
                <a16:creationId xmlns:a16="http://schemas.microsoft.com/office/drawing/2014/main" id="{6D1FD95C-157D-6C0E-2204-D58C903E796F}"/>
              </a:ext>
            </a:extLst>
          </p:cNvPr>
          <p:cNvSpPr>
            <a:spLocks noGrp="1"/>
          </p:cNvSpPr>
          <p:nvPr>
            <p:ph idx="1"/>
          </p:nvPr>
        </p:nvSpPr>
        <p:spPr/>
        <p:txBody>
          <a:bodyPr>
            <a:normAutofit/>
          </a:bodyPr>
          <a:lstStyle/>
          <a:p>
            <a:pPr marL="0" indent="0" algn="ctr">
              <a:buNone/>
            </a:pPr>
            <a:r>
              <a:rPr lang="en-US" sz="3000" b="0" i="0" dirty="0">
                <a:solidFill>
                  <a:srgbClr val="444444"/>
                </a:solidFill>
                <a:effectLst/>
                <a:latin typeface="Roboto" panose="020B0604020202020204" pitchFamily="2" charset="0"/>
              </a:rPr>
              <a:t>Amazing grace how sweet the sound</a:t>
            </a:r>
            <a:br>
              <a:rPr lang="en-US" sz="3000" b="0" i="0" dirty="0">
                <a:solidFill>
                  <a:srgbClr val="444444"/>
                </a:solidFill>
                <a:effectLst/>
                <a:latin typeface="Roboto" panose="020B0604020202020204" pitchFamily="2" charset="0"/>
              </a:rPr>
            </a:br>
            <a:r>
              <a:rPr lang="en-US" sz="3000" b="0" i="0" dirty="0">
                <a:solidFill>
                  <a:srgbClr val="444444"/>
                </a:solidFill>
                <a:effectLst/>
                <a:latin typeface="Roboto" panose="020B0604020202020204" pitchFamily="2" charset="0"/>
              </a:rPr>
              <a:t>That saved a wretch like me</a:t>
            </a:r>
            <a:br>
              <a:rPr lang="en-US" sz="3000" b="0" i="0" dirty="0">
                <a:solidFill>
                  <a:srgbClr val="444444"/>
                </a:solidFill>
                <a:effectLst/>
                <a:latin typeface="Roboto" panose="020B0604020202020204" pitchFamily="2" charset="0"/>
              </a:rPr>
            </a:br>
            <a:r>
              <a:rPr lang="en-US" sz="3000" b="0" i="0" dirty="0">
                <a:solidFill>
                  <a:srgbClr val="444444"/>
                </a:solidFill>
                <a:effectLst/>
                <a:latin typeface="Roboto" panose="020B0604020202020204" pitchFamily="2" charset="0"/>
              </a:rPr>
              <a:t>I once was lost, but now I'm found</a:t>
            </a:r>
            <a:br>
              <a:rPr lang="en-US" sz="3000" b="0" i="0" dirty="0">
                <a:solidFill>
                  <a:srgbClr val="444444"/>
                </a:solidFill>
                <a:effectLst/>
                <a:latin typeface="Roboto" panose="020B0604020202020204" pitchFamily="2" charset="0"/>
              </a:rPr>
            </a:br>
            <a:r>
              <a:rPr lang="en-US" sz="3000" b="0" i="0" dirty="0">
                <a:solidFill>
                  <a:srgbClr val="444444"/>
                </a:solidFill>
                <a:effectLst/>
                <a:latin typeface="Roboto" panose="020B0604020202020204" pitchFamily="2" charset="0"/>
              </a:rPr>
              <a:t>Was blind, but now I see</a:t>
            </a:r>
            <a:br>
              <a:rPr lang="en-US" sz="3000" b="0" i="0" dirty="0">
                <a:solidFill>
                  <a:srgbClr val="444444"/>
                </a:solidFill>
                <a:effectLst/>
                <a:latin typeface="Roboto" panose="020B0604020202020204" pitchFamily="2" charset="0"/>
              </a:rPr>
            </a:br>
            <a:endParaRPr lang="en-US" sz="3000" b="0" i="0" dirty="0">
              <a:solidFill>
                <a:srgbClr val="444444"/>
              </a:solidFill>
              <a:effectLst/>
              <a:latin typeface="Roboto" panose="020B0604020202020204" pitchFamily="2" charset="0"/>
            </a:endParaRPr>
          </a:p>
          <a:p>
            <a:pPr marL="0" indent="0" algn="ctr">
              <a:buNone/>
            </a:pPr>
            <a:r>
              <a:rPr lang="en-US" sz="3000" b="0" i="0" dirty="0" err="1">
                <a:solidFill>
                  <a:srgbClr val="444444"/>
                </a:solidFill>
                <a:effectLst/>
                <a:latin typeface="Roboto" panose="020B0604020202020204" pitchFamily="2" charset="0"/>
              </a:rPr>
              <a:t>'Twas</a:t>
            </a:r>
            <a:r>
              <a:rPr lang="en-US" sz="3000" b="0" i="0" dirty="0">
                <a:solidFill>
                  <a:srgbClr val="444444"/>
                </a:solidFill>
                <a:effectLst/>
                <a:latin typeface="Roboto" panose="020B0604020202020204" pitchFamily="2" charset="0"/>
              </a:rPr>
              <a:t> grace that taught my heart to fear</a:t>
            </a:r>
            <a:br>
              <a:rPr lang="en-US" sz="3000" b="0" i="0" dirty="0">
                <a:solidFill>
                  <a:srgbClr val="444444"/>
                </a:solidFill>
                <a:effectLst/>
                <a:latin typeface="Roboto" panose="020B0604020202020204" pitchFamily="2" charset="0"/>
              </a:rPr>
            </a:br>
            <a:r>
              <a:rPr lang="en-US" sz="3000" b="0" i="0" dirty="0">
                <a:solidFill>
                  <a:srgbClr val="444444"/>
                </a:solidFill>
                <a:effectLst/>
                <a:latin typeface="Roboto" panose="020B0604020202020204" pitchFamily="2" charset="0"/>
              </a:rPr>
              <a:t>And grace my fears relieved</a:t>
            </a:r>
            <a:br>
              <a:rPr lang="en-US" sz="3000" b="0" i="0" dirty="0">
                <a:solidFill>
                  <a:srgbClr val="444444"/>
                </a:solidFill>
                <a:effectLst/>
                <a:latin typeface="Roboto" panose="020B0604020202020204" pitchFamily="2" charset="0"/>
              </a:rPr>
            </a:br>
            <a:r>
              <a:rPr lang="en-US" sz="3000" b="0" i="0" dirty="0">
                <a:solidFill>
                  <a:srgbClr val="444444"/>
                </a:solidFill>
                <a:effectLst/>
                <a:latin typeface="Roboto" panose="020B0604020202020204" pitchFamily="2" charset="0"/>
              </a:rPr>
              <a:t>How precious did that grace appear</a:t>
            </a:r>
            <a:br>
              <a:rPr lang="en-US" sz="3000" b="0" i="0" dirty="0">
                <a:solidFill>
                  <a:srgbClr val="444444"/>
                </a:solidFill>
                <a:effectLst/>
                <a:latin typeface="Roboto" panose="020B0604020202020204" pitchFamily="2" charset="0"/>
              </a:rPr>
            </a:br>
            <a:r>
              <a:rPr lang="en-US" sz="3000" b="0" i="0" dirty="0">
                <a:solidFill>
                  <a:srgbClr val="444444"/>
                </a:solidFill>
                <a:effectLst/>
                <a:latin typeface="Roboto" panose="020B0604020202020204" pitchFamily="2" charset="0"/>
              </a:rPr>
              <a:t>The hour I first believed</a:t>
            </a:r>
            <a:br>
              <a:rPr lang="en-US" b="0" i="0" dirty="0">
                <a:solidFill>
                  <a:srgbClr val="444444"/>
                </a:solidFill>
                <a:effectLst/>
                <a:latin typeface="Roboto" panose="020B0604020202020204" pitchFamily="2" charset="0"/>
              </a:rPr>
            </a:br>
            <a:r>
              <a:rPr lang="en-US" b="0" i="0" dirty="0">
                <a:solidFill>
                  <a:srgbClr val="444444"/>
                </a:solidFill>
                <a:effectLst/>
                <a:latin typeface="Roboto" panose="020B0604020202020204" pitchFamily="2" charset="0"/>
              </a:rPr>
              <a:t>									</a:t>
            </a:r>
            <a:r>
              <a:rPr lang="en-US" sz="2400" dirty="0"/>
              <a:t>Continued</a:t>
            </a:r>
            <a:r>
              <a:rPr lang="en-US" sz="2000" dirty="0"/>
              <a:t>	</a:t>
            </a:r>
          </a:p>
          <a:p>
            <a:pPr marL="0" indent="0">
              <a:buNone/>
            </a:pPr>
            <a:endParaRPr lang="en-US" dirty="0"/>
          </a:p>
        </p:txBody>
      </p:sp>
      <p:sp>
        <p:nvSpPr>
          <p:cNvPr id="4" name="Slide Number Placeholder 3">
            <a:extLst>
              <a:ext uri="{FF2B5EF4-FFF2-40B4-BE49-F238E27FC236}">
                <a16:creationId xmlns:a16="http://schemas.microsoft.com/office/drawing/2014/main" id="{90AF81A4-D0CC-F0AE-6E4B-C12BF19318BF}"/>
              </a:ext>
            </a:extLst>
          </p:cNvPr>
          <p:cNvSpPr>
            <a:spLocks noGrp="1"/>
          </p:cNvSpPr>
          <p:nvPr>
            <p:ph type="sldNum" sz="quarter" idx="12"/>
          </p:nvPr>
        </p:nvSpPr>
        <p:spPr/>
        <p:txBody>
          <a:bodyPr/>
          <a:lstStyle/>
          <a:p>
            <a:fld id="{E641325F-3E09-4039-8D31-2A998A8A3A8E}" type="slidenum">
              <a:rPr lang="en-US" smtClean="0"/>
              <a:t>69</a:t>
            </a:fld>
            <a:endParaRPr lang="en-US" dirty="0"/>
          </a:p>
        </p:txBody>
      </p:sp>
    </p:spTree>
    <p:extLst>
      <p:ext uri="{BB962C8B-B14F-4D97-AF65-F5344CB8AC3E}">
        <p14:creationId xmlns:p14="http://schemas.microsoft.com/office/powerpoint/2010/main" val="3678341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573FD-6F24-E462-CFC6-BF3390F0A9A1}"/>
              </a:ext>
            </a:extLst>
          </p:cNvPr>
          <p:cNvSpPr>
            <a:spLocks noGrp="1"/>
          </p:cNvSpPr>
          <p:nvPr>
            <p:ph type="title"/>
          </p:nvPr>
        </p:nvSpPr>
        <p:spPr/>
        <p:txBody>
          <a:bodyPr>
            <a:normAutofit/>
          </a:bodyPr>
          <a:lstStyle/>
          <a:p>
            <a:pPr algn="ctr"/>
            <a:r>
              <a:rPr lang="en-US" sz="4800" b="1" dirty="0">
                <a:latin typeface="Arial" panose="020B0604020202020204" pitchFamily="34" charset="0"/>
                <a:cs typeface="Arial" panose="020B0604020202020204" pitchFamily="34" charset="0"/>
              </a:rPr>
              <a:t>Business Session</a:t>
            </a:r>
          </a:p>
        </p:txBody>
      </p:sp>
      <p:sp>
        <p:nvSpPr>
          <p:cNvPr id="3" name="Content Placeholder 2">
            <a:extLst>
              <a:ext uri="{FF2B5EF4-FFF2-40B4-BE49-F238E27FC236}">
                <a16:creationId xmlns:a16="http://schemas.microsoft.com/office/drawing/2014/main" id="{9BDF4157-6E45-6019-B4F4-FDDB7EF08FC9}"/>
              </a:ext>
            </a:extLst>
          </p:cNvPr>
          <p:cNvSpPr>
            <a:spLocks noGrp="1"/>
          </p:cNvSpPr>
          <p:nvPr>
            <p:ph idx="1"/>
          </p:nvPr>
        </p:nvSpPr>
        <p:spPr>
          <a:xfrm>
            <a:off x="1719695" y="1970758"/>
            <a:ext cx="8752609" cy="4351338"/>
          </a:xfrm>
        </p:spPr>
        <p:txBody>
          <a:bodyPr>
            <a:normAutofit/>
          </a:bodyPr>
          <a:lstStyle/>
          <a:p>
            <a:r>
              <a:rPr lang="en-US" sz="3600" dirty="0">
                <a:latin typeface="Arial" panose="020B0604020202020204" pitchFamily="34" charset="0"/>
                <a:cs typeface="Arial" panose="020B0604020202020204" pitchFamily="34" charset="0"/>
              </a:rPr>
              <a:t>Roll Call of CLW Affiliated Congregations 			-- Robin McLaughlin, 				     	    </a:t>
            </a:r>
            <a:r>
              <a:rPr lang="en-US" sz="3000" dirty="0">
                <a:latin typeface="Arial" panose="020B0604020202020204" pitchFamily="34" charset="0"/>
                <a:cs typeface="Arial" panose="020B0604020202020204" pitchFamily="34" charset="0"/>
              </a:rPr>
              <a:t>Secretary, CLW Council</a:t>
            </a:r>
          </a:p>
          <a:p>
            <a:endParaRPr lang="en-US" sz="24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Approval of 2021 Convocation Minutes 			from April 2022 </a:t>
            </a:r>
          </a:p>
          <a:p>
            <a:pPr marL="0" indent="0">
              <a:lnSpc>
                <a:spcPct val="100000"/>
              </a:lnSpc>
              <a:spcBef>
                <a:spcPts val="0"/>
              </a:spcBef>
              <a:buNone/>
            </a:pPr>
            <a:r>
              <a:rPr lang="en-US" sz="3600" dirty="0">
                <a:latin typeface="Arial" panose="020B0604020202020204" pitchFamily="34" charset="0"/>
                <a:cs typeface="Arial" panose="020B0604020202020204" pitchFamily="34" charset="0"/>
              </a:rPr>
              <a:t>			-- Robin McLaughlin  					</a:t>
            </a:r>
            <a:endParaRPr lang="en-US" sz="3000" dirty="0">
              <a:latin typeface="Arial" panose="020B0604020202020204" pitchFamily="34" charset="0"/>
              <a:cs typeface="Arial" panose="020B0604020202020204" pitchFamily="34" charset="0"/>
            </a:endParaRPr>
          </a:p>
          <a:p>
            <a:pPr marL="0" indent="0">
              <a:buNone/>
            </a:pPr>
            <a:endParaRPr lang="en-US" sz="3600" dirty="0">
              <a:latin typeface="Arial" panose="020B0604020202020204" pitchFamily="34" charset="0"/>
              <a:cs typeface="Arial" panose="020B0604020202020204" pitchFamily="34" charset="0"/>
            </a:endParaRPr>
          </a:p>
        </p:txBody>
      </p:sp>
      <p:pic>
        <p:nvPicPr>
          <p:cNvPr id="4" name="Picture 3" descr="Diagram&#10;&#10;Description automatically generated with low confidence">
            <a:extLst>
              <a:ext uri="{FF2B5EF4-FFF2-40B4-BE49-F238E27FC236}">
                <a16:creationId xmlns:a16="http://schemas.microsoft.com/office/drawing/2014/main" id="{C93C0329-1A3E-2E4C-26AB-D863CAE4D84A}"/>
              </a:ext>
            </a:extLst>
          </p:cNvPr>
          <p:cNvPicPr/>
          <p:nvPr/>
        </p:nvPicPr>
        <p:blipFill>
          <a:blip r:embed="rId2"/>
          <a:stretch>
            <a:fillRect/>
          </a:stretch>
        </p:blipFill>
        <p:spPr>
          <a:xfrm>
            <a:off x="8821882" y="535904"/>
            <a:ext cx="2286002" cy="828690"/>
          </a:xfrm>
          <a:prstGeom prst="rect">
            <a:avLst/>
          </a:prstGeom>
        </p:spPr>
      </p:pic>
      <p:sp>
        <p:nvSpPr>
          <p:cNvPr id="5" name="Slide Number Placeholder 4">
            <a:extLst>
              <a:ext uri="{FF2B5EF4-FFF2-40B4-BE49-F238E27FC236}">
                <a16:creationId xmlns:a16="http://schemas.microsoft.com/office/drawing/2014/main" id="{2D45DE37-5699-0B06-2D2E-8D3D0889D012}"/>
              </a:ext>
            </a:extLst>
          </p:cNvPr>
          <p:cNvSpPr>
            <a:spLocks noGrp="1"/>
          </p:cNvSpPr>
          <p:nvPr>
            <p:ph type="sldNum" sz="quarter" idx="12"/>
          </p:nvPr>
        </p:nvSpPr>
        <p:spPr/>
        <p:txBody>
          <a:bodyPr/>
          <a:lstStyle/>
          <a:p>
            <a:fld id="{E641325F-3E09-4039-8D31-2A998A8A3A8E}" type="slidenum">
              <a:rPr lang="en-US" smtClean="0"/>
              <a:t>7</a:t>
            </a:fld>
            <a:endParaRPr lang="en-US" dirty="0"/>
          </a:p>
        </p:txBody>
      </p:sp>
    </p:spTree>
    <p:extLst>
      <p:ext uri="{BB962C8B-B14F-4D97-AF65-F5344CB8AC3E}">
        <p14:creationId xmlns:p14="http://schemas.microsoft.com/office/powerpoint/2010/main" val="29300712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9D037-A143-2959-C36C-3125FA4CBD89}"/>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1F545B31-8022-5B41-113E-482E07CB0573}"/>
              </a:ext>
            </a:extLst>
          </p:cNvPr>
          <p:cNvSpPr>
            <a:spLocks noGrp="1"/>
          </p:cNvSpPr>
          <p:nvPr>
            <p:ph idx="1"/>
          </p:nvPr>
        </p:nvSpPr>
        <p:spPr>
          <a:xfrm>
            <a:off x="838200" y="1020932"/>
            <a:ext cx="10515600" cy="5156031"/>
          </a:xfrm>
        </p:spPr>
        <p:txBody>
          <a:bodyPr>
            <a:normAutofit/>
          </a:bodyPr>
          <a:lstStyle/>
          <a:p>
            <a:pPr marL="0" indent="0" algn="ctr">
              <a:buNone/>
            </a:pPr>
            <a:r>
              <a:rPr lang="en-US" sz="3000" b="0" i="0" dirty="0">
                <a:solidFill>
                  <a:srgbClr val="464646"/>
                </a:solidFill>
                <a:effectLst/>
                <a:latin typeface="Arial" panose="020B0604020202020204" pitchFamily="34" charset="0"/>
                <a:cs typeface="Arial" panose="020B0604020202020204" pitchFamily="34" charset="0"/>
              </a:rPr>
              <a:t>The Lord has promised good to me</a:t>
            </a:r>
            <a:br>
              <a:rPr lang="en-US" sz="3000" dirty="0">
                <a:latin typeface="Arial" panose="020B0604020202020204" pitchFamily="34" charset="0"/>
                <a:cs typeface="Arial" panose="020B0604020202020204" pitchFamily="34" charset="0"/>
              </a:rPr>
            </a:br>
            <a:r>
              <a:rPr lang="en-US" sz="3000" b="0" i="0" dirty="0">
                <a:solidFill>
                  <a:srgbClr val="464646"/>
                </a:solidFill>
                <a:effectLst/>
                <a:latin typeface="Arial" panose="020B0604020202020204" pitchFamily="34" charset="0"/>
                <a:cs typeface="Arial" panose="020B0604020202020204" pitchFamily="34" charset="0"/>
              </a:rPr>
              <a:t>His word my hope secures;</a:t>
            </a:r>
            <a:br>
              <a:rPr lang="en-US" sz="3000" dirty="0">
                <a:latin typeface="Arial" panose="020B0604020202020204" pitchFamily="34" charset="0"/>
                <a:cs typeface="Arial" panose="020B0604020202020204" pitchFamily="34" charset="0"/>
              </a:rPr>
            </a:br>
            <a:r>
              <a:rPr lang="en-US" sz="3000" b="0" i="0" dirty="0">
                <a:solidFill>
                  <a:srgbClr val="464646"/>
                </a:solidFill>
                <a:effectLst/>
                <a:latin typeface="Arial" panose="020B0604020202020204" pitchFamily="34" charset="0"/>
                <a:cs typeface="Arial" panose="020B0604020202020204" pitchFamily="34" charset="0"/>
              </a:rPr>
              <a:t>He will my shield and portion be,</a:t>
            </a:r>
            <a:br>
              <a:rPr lang="en-US" sz="3000" dirty="0">
                <a:latin typeface="Arial" panose="020B0604020202020204" pitchFamily="34" charset="0"/>
                <a:cs typeface="Arial" panose="020B0604020202020204" pitchFamily="34" charset="0"/>
              </a:rPr>
            </a:br>
            <a:r>
              <a:rPr lang="en-US" sz="3000" b="0" i="0" dirty="0">
                <a:solidFill>
                  <a:srgbClr val="464646"/>
                </a:solidFill>
                <a:effectLst/>
                <a:latin typeface="Arial" panose="020B0604020202020204" pitchFamily="34" charset="0"/>
                <a:cs typeface="Arial" panose="020B0604020202020204" pitchFamily="34" charset="0"/>
              </a:rPr>
              <a:t>As long as life endures.</a:t>
            </a:r>
            <a:br>
              <a:rPr lang="en-US" sz="3000" b="0" i="0" dirty="0">
                <a:solidFill>
                  <a:srgbClr val="444444"/>
                </a:solidFill>
                <a:effectLst/>
                <a:latin typeface="Arial" panose="020B0604020202020204" pitchFamily="34" charset="0"/>
                <a:cs typeface="Arial" panose="020B0604020202020204" pitchFamily="34" charset="0"/>
              </a:rPr>
            </a:br>
            <a:endParaRPr lang="en-US" sz="3000" b="0" i="0" dirty="0">
              <a:solidFill>
                <a:srgbClr val="444444"/>
              </a:solidFill>
              <a:effectLst/>
              <a:latin typeface="Arial" panose="020B0604020202020204" pitchFamily="34" charset="0"/>
              <a:cs typeface="Arial" panose="020B0604020202020204" pitchFamily="34" charset="0"/>
            </a:endParaRPr>
          </a:p>
          <a:p>
            <a:pPr marL="0" indent="0" algn="ctr">
              <a:buNone/>
            </a:pPr>
            <a:r>
              <a:rPr lang="en-US" sz="3000" b="0" i="0" dirty="0">
                <a:solidFill>
                  <a:srgbClr val="464646"/>
                </a:solidFill>
                <a:effectLst/>
                <a:latin typeface="Arial" panose="020B0604020202020204" pitchFamily="34" charset="0"/>
                <a:cs typeface="Arial" panose="020B0604020202020204" pitchFamily="34" charset="0"/>
              </a:rPr>
              <a:t>When we've been there ten thousand years</a:t>
            </a:r>
            <a:br>
              <a:rPr lang="en-US" sz="3000" dirty="0">
                <a:latin typeface="Arial" panose="020B0604020202020204" pitchFamily="34" charset="0"/>
                <a:cs typeface="Arial" panose="020B0604020202020204" pitchFamily="34" charset="0"/>
              </a:rPr>
            </a:br>
            <a:r>
              <a:rPr lang="en-US" sz="3000" b="0" i="0" dirty="0">
                <a:solidFill>
                  <a:srgbClr val="464646"/>
                </a:solidFill>
                <a:effectLst/>
                <a:latin typeface="Arial" panose="020B0604020202020204" pitchFamily="34" charset="0"/>
                <a:cs typeface="Arial" panose="020B0604020202020204" pitchFamily="34" charset="0"/>
              </a:rPr>
              <a:t>Bright shining as the sun,</a:t>
            </a:r>
            <a:br>
              <a:rPr lang="en-US" sz="3000" dirty="0">
                <a:latin typeface="Arial" panose="020B0604020202020204" pitchFamily="34" charset="0"/>
                <a:cs typeface="Arial" panose="020B0604020202020204" pitchFamily="34" charset="0"/>
              </a:rPr>
            </a:br>
            <a:r>
              <a:rPr lang="en-US" sz="3000" b="0" i="0" dirty="0">
                <a:solidFill>
                  <a:srgbClr val="464646"/>
                </a:solidFill>
                <a:effectLst/>
                <a:latin typeface="Arial" panose="020B0604020202020204" pitchFamily="34" charset="0"/>
                <a:cs typeface="Arial" panose="020B0604020202020204" pitchFamily="34" charset="0"/>
              </a:rPr>
              <a:t>We've no less days to sing God's praise</a:t>
            </a:r>
            <a:br>
              <a:rPr lang="en-US" sz="3000" dirty="0">
                <a:latin typeface="Arial" panose="020B0604020202020204" pitchFamily="34" charset="0"/>
                <a:cs typeface="Arial" panose="020B0604020202020204" pitchFamily="34" charset="0"/>
              </a:rPr>
            </a:br>
            <a:r>
              <a:rPr lang="en-US" sz="3000" b="0" i="0" dirty="0">
                <a:solidFill>
                  <a:srgbClr val="464646"/>
                </a:solidFill>
                <a:effectLst/>
                <a:latin typeface="Arial" panose="020B0604020202020204" pitchFamily="34" charset="0"/>
                <a:cs typeface="Arial" panose="020B0604020202020204" pitchFamily="34" charset="0"/>
              </a:rPr>
              <a:t>Than when we've first begun.</a:t>
            </a:r>
            <a:endParaRPr lang="en-US" sz="3000" b="0" i="0" dirty="0">
              <a:solidFill>
                <a:srgbClr val="444444"/>
              </a:solidFill>
              <a:effectLst/>
              <a:latin typeface="Arial" panose="020B060402020202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638B4A71-6F54-9B0A-6E89-852BACC19430}"/>
              </a:ext>
            </a:extLst>
          </p:cNvPr>
          <p:cNvSpPr>
            <a:spLocks noGrp="1"/>
          </p:cNvSpPr>
          <p:nvPr>
            <p:ph type="sldNum" sz="quarter" idx="12"/>
          </p:nvPr>
        </p:nvSpPr>
        <p:spPr/>
        <p:txBody>
          <a:bodyPr/>
          <a:lstStyle/>
          <a:p>
            <a:fld id="{E641325F-3E09-4039-8D31-2A998A8A3A8E}" type="slidenum">
              <a:rPr lang="en-US" smtClean="0"/>
              <a:t>70</a:t>
            </a:fld>
            <a:endParaRPr lang="en-US" dirty="0"/>
          </a:p>
        </p:txBody>
      </p:sp>
    </p:spTree>
    <p:extLst>
      <p:ext uri="{BB962C8B-B14F-4D97-AF65-F5344CB8AC3E}">
        <p14:creationId xmlns:p14="http://schemas.microsoft.com/office/powerpoint/2010/main" val="3712725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D9391-A51D-E521-E419-D82378167EA8}"/>
              </a:ext>
            </a:extLst>
          </p:cNvPr>
          <p:cNvSpPr>
            <a:spLocks noGrp="1"/>
          </p:cNvSpPr>
          <p:nvPr>
            <p:ph type="title"/>
          </p:nvPr>
        </p:nvSpPr>
        <p:spPr/>
        <p:txBody>
          <a:bodyPr/>
          <a:lstStyle/>
          <a:p>
            <a:pPr algn="ctr"/>
            <a:r>
              <a:rPr lang="en-US" b="1" dirty="0">
                <a:latin typeface="Arial" panose="020B0604020202020204" pitchFamily="34" charset="0"/>
                <a:cs typeface="Arial" panose="020B0604020202020204" pitchFamily="34" charset="0"/>
              </a:rPr>
              <a:t>Goodbye</a:t>
            </a:r>
          </a:p>
        </p:txBody>
      </p:sp>
      <p:sp>
        <p:nvSpPr>
          <p:cNvPr id="3" name="Content Placeholder 2">
            <a:extLst>
              <a:ext uri="{FF2B5EF4-FFF2-40B4-BE49-F238E27FC236}">
                <a16:creationId xmlns:a16="http://schemas.microsoft.com/office/drawing/2014/main" id="{6BAB5AAB-6E77-4E54-008C-38AFB322D7E9}"/>
              </a:ext>
            </a:extLst>
          </p:cNvPr>
          <p:cNvSpPr>
            <a:spLocks noGrp="1"/>
          </p:cNvSpPr>
          <p:nvPr>
            <p:ph idx="1"/>
          </p:nvPr>
        </p:nvSpPr>
        <p:spPr/>
        <p:txBody>
          <a:bodyPr>
            <a:normAutofit/>
          </a:bodyPr>
          <a:lstStyle/>
          <a:p>
            <a:pPr marL="0" indent="0" algn="ctr">
              <a:buNone/>
            </a:pPr>
            <a:r>
              <a:rPr lang="en-US" sz="4000" dirty="0">
                <a:latin typeface="Arial" panose="020B0604020202020204" pitchFamily="34" charset="0"/>
                <a:cs typeface="Arial" panose="020B0604020202020204" pitchFamily="34" charset="0"/>
              </a:rPr>
              <a:t>Safe travels</a:t>
            </a:r>
          </a:p>
          <a:p>
            <a:pPr marL="0" indent="0" algn="ctr">
              <a:buNone/>
            </a:pPr>
            <a:endParaRPr lang="en-US" sz="4000" dirty="0">
              <a:latin typeface="Arial" panose="020B0604020202020204" pitchFamily="34" charset="0"/>
              <a:cs typeface="Arial" panose="020B0604020202020204" pitchFamily="34" charset="0"/>
            </a:endParaRPr>
          </a:p>
          <a:p>
            <a:pPr marL="0" indent="0" algn="ctr">
              <a:buNone/>
            </a:pPr>
            <a:r>
              <a:rPr lang="en-US" sz="4000" dirty="0">
                <a:latin typeface="Arial" panose="020B0604020202020204" pitchFamily="34" charset="0"/>
                <a:cs typeface="Arial" panose="020B0604020202020204" pitchFamily="34" charset="0"/>
              </a:rPr>
              <a:t>Have a great year</a:t>
            </a:r>
          </a:p>
          <a:p>
            <a:pPr marL="0" indent="0" algn="ctr">
              <a:buNone/>
            </a:pPr>
            <a:endParaRPr lang="en-US" sz="4000" dirty="0">
              <a:latin typeface="Arial" panose="020B0604020202020204" pitchFamily="34" charset="0"/>
              <a:cs typeface="Arial" panose="020B0604020202020204" pitchFamily="34" charset="0"/>
            </a:endParaRPr>
          </a:p>
          <a:p>
            <a:pPr marL="0" indent="0" algn="ctr">
              <a:buNone/>
            </a:pPr>
            <a:r>
              <a:rPr lang="en-US" sz="4000" dirty="0">
                <a:latin typeface="Arial" panose="020B0604020202020204" pitchFamily="34" charset="0"/>
                <a:cs typeface="Arial" panose="020B0604020202020204" pitchFamily="34" charset="0"/>
              </a:rPr>
              <a:t>See you next year</a:t>
            </a:r>
          </a:p>
        </p:txBody>
      </p:sp>
      <p:sp>
        <p:nvSpPr>
          <p:cNvPr id="4" name="Slide Number Placeholder 3">
            <a:extLst>
              <a:ext uri="{FF2B5EF4-FFF2-40B4-BE49-F238E27FC236}">
                <a16:creationId xmlns:a16="http://schemas.microsoft.com/office/drawing/2014/main" id="{42EB4A3A-F770-D1CC-5524-8C61DFC1FE51}"/>
              </a:ext>
            </a:extLst>
          </p:cNvPr>
          <p:cNvSpPr>
            <a:spLocks noGrp="1"/>
          </p:cNvSpPr>
          <p:nvPr>
            <p:ph type="sldNum" sz="quarter" idx="12"/>
          </p:nvPr>
        </p:nvSpPr>
        <p:spPr/>
        <p:txBody>
          <a:bodyPr/>
          <a:lstStyle/>
          <a:p>
            <a:fld id="{E641325F-3E09-4039-8D31-2A998A8A3A8E}" type="slidenum">
              <a:rPr lang="en-US" smtClean="0"/>
              <a:t>71</a:t>
            </a:fld>
            <a:endParaRPr lang="en-US" dirty="0"/>
          </a:p>
        </p:txBody>
      </p:sp>
    </p:spTree>
    <p:extLst>
      <p:ext uri="{BB962C8B-B14F-4D97-AF65-F5344CB8AC3E}">
        <p14:creationId xmlns:p14="http://schemas.microsoft.com/office/powerpoint/2010/main" val="2731418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7A57D-A8B9-347D-99F9-F208FEC47B61}"/>
              </a:ext>
            </a:extLst>
          </p:cNvPr>
          <p:cNvSpPr>
            <a:spLocks noGrp="1"/>
          </p:cNvSpPr>
          <p:nvPr>
            <p:ph type="title"/>
          </p:nvPr>
        </p:nvSpPr>
        <p:spPr/>
        <p:txBody>
          <a:bodyPr>
            <a:normAutofit/>
          </a:bodyPr>
          <a:lstStyle/>
          <a:p>
            <a:pPr algn="ctr"/>
            <a:r>
              <a:rPr lang="en-US" sz="4800" b="1" dirty="0"/>
              <a:t>Business Session</a:t>
            </a:r>
            <a:endParaRPr lang="en-US" sz="4800" dirty="0"/>
          </a:p>
        </p:txBody>
      </p:sp>
      <p:sp>
        <p:nvSpPr>
          <p:cNvPr id="3" name="Content Placeholder 2">
            <a:extLst>
              <a:ext uri="{FF2B5EF4-FFF2-40B4-BE49-F238E27FC236}">
                <a16:creationId xmlns:a16="http://schemas.microsoft.com/office/drawing/2014/main" id="{61E1980F-FD9A-8878-AA9B-87884510A4E7}"/>
              </a:ext>
            </a:extLst>
          </p:cNvPr>
          <p:cNvSpPr>
            <a:spLocks noGrp="1"/>
          </p:cNvSpPr>
          <p:nvPr>
            <p:ph idx="1"/>
          </p:nvPr>
        </p:nvSpPr>
        <p:spPr>
          <a:xfrm>
            <a:off x="2208068" y="1939926"/>
            <a:ext cx="8816687" cy="4351338"/>
          </a:xfrm>
        </p:spPr>
        <p:txBody>
          <a:bodyPr>
            <a:normAutofit/>
          </a:bodyPr>
          <a:lstStyle/>
          <a:p>
            <a:pPr>
              <a:lnSpc>
                <a:spcPct val="100000"/>
              </a:lnSpc>
              <a:spcBef>
                <a:spcPts val="0"/>
              </a:spcBef>
            </a:pPr>
            <a:r>
              <a:rPr lang="en-US" sz="3600" dirty="0">
                <a:latin typeface="Arial" panose="020B0604020202020204" pitchFamily="34" charset="0"/>
                <a:cs typeface="Arial" panose="020B0604020202020204" pitchFamily="34" charset="0"/>
              </a:rPr>
              <a:t>Treasurer’s Report of Income/Expenses</a:t>
            </a:r>
            <a:r>
              <a:rPr lang="en-US" sz="28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 -- </a:t>
            </a:r>
            <a:r>
              <a:rPr lang="en-US" sz="3600" dirty="0">
                <a:latin typeface="Arial" panose="020B0604020202020204" pitchFamily="34" charset="0"/>
                <a:cs typeface="Arial" panose="020B0604020202020204" pitchFamily="34" charset="0"/>
              </a:rPr>
              <a:t>Cindy Miller               </a:t>
            </a:r>
          </a:p>
          <a:p>
            <a:pPr marL="0" indent="0">
              <a:lnSpc>
                <a:spcPct val="100000"/>
              </a:lnSpc>
              <a:spcBef>
                <a:spcPts val="0"/>
              </a:spcBef>
              <a:buNone/>
            </a:pPr>
            <a:r>
              <a:rPr lang="en-US" sz="3000" dirty="0">
                <a:latin typeface="Arial" panose="020B0604020202020204" pitchFamily="34" charset="0"/>
                <a:cs typeface="Arial" panose="020B0604020202020204" pitchFamily="34" charset="0"/>
              </a:rPr>
              <a:t>		 	   	   Treasurer, CLW Council</a:t>
            </a:r>
          </a:p>
          <a:p>
            <a:pPr marL="0" indent="0">
              <a:lnSpc>
                <a:spcPct val="100000"/>
              </a:lnSpc>
              <a:spcBef>
                <a:spcPts val="0"/>
              </a:spcBef>
              <a:buNone/>
            </a:pPr>
            <a:endParaRPr lang="en-US" sz="2400" dirty="0">
              <a:latin typeface="Arial" panose="020B0604020202020204" pitchFamily="34" charset="0"/>
              <a:cs typeface="Arial" panose="020B0604020202020204" pitchFamily="34" charset="0"/>
            </a:endParaRPr>
          </a:p>
          <a:p>
            <a:pPr>
              <a:lnSpc>
                <a:spcPct val="100000"/>
              </a:lnSpc>
              <a:spcBef>
                <a:spcPts val="0"/>
              </a:spcBef>
            </a:pPr>
            <a:r>
              <a:rPr lang="en-US" sz="3600" dirty="0">
                <a:latin typeface="Arial" panose="020B0604020202020204" pitchFamily="34" charset="0"/>
                <a:cs typeface="Arial" panose="020B0604020202020204" pitchFamily="34" charset="0"/>
              </a:rPr>
              <a:t>Presentation of 2023 Proposed Expenditure Budget</a:t>
            </a:r>
          </a:p>
          <a:p>
            <a:pPr marL="0" indent="0">
              <a:lnSpc>
                <a:spcPct val="100000"/>
              </a:lnSpc>
              <a:spcBef>
                <a:spcPts val="0"/>
              </a:spcBef>
              <a:buNone/>
            </a:pPr>
            <a:r>
              <a:rPr lang="en-US" sz="2800" dirty="0">
                <a:latin typeface="Arial" panose="020B0604020202020204" pitchFamily="34" charset="0"/>
                <a:cs typeface="Arial" panose="020B0604020202020204" pitchFamily="34" charset="0"/>
              </a:rPr>
              <a:t>				-- </a:t>
            </a:r>
            <a:r>
              <a:rPr lang="en-US" sz="3600" dirty="0">
                <a:latin typeface="Arial" panose="020B0604020202020204" pitchFamily="34" charset="0"/>
                <a:cs typeface="Arial" panose="020B0604020202020204" pitchFamily="34" charset="0"/>
              </a:rPr>
              <a:t>Cindy Miller,    		 			</a:t>
            </a:r>
            <a:endParaRPr lang="en-US" sz="3000" dirty="0">
              <a:latin typeface="Arial" panose="020B0604020202020204" pitchFamily="34" charset="0"/>
              <a:cs typeface="Arial" panose="020B0604020202020204" pitchFamily="34" charset="0"/>
            </a:endParaRPr>
          </a:p>
          <a:p>
            <a:endParaRPr lang="en-US" dirty="0"/>
          </a:p>
        </p:txBody>
      </p:sp>
      <p:pic>
        <p:nvPicPr>
          <p:cNvPr id="4" name="Picture 3" descr="Diagram&#10;&#10;Description automatically generated with low confidence">
            <a:extLst>
              <a:ext uri="{FF2B5EF4-FFF2-40B4-BE49-F238E27FC236}">
                <a16:creationId xmlns:a16="http://schemas.microsoft.com/office/drawing/2014/main" id="{E154A159-E025-5169-7946-17EAC4C3553B}"/>
              </a:ext>
            </a:extLst>
          </p:cNvPr>
          <p:cNvPicPr/>
          <p:nvPr/>
        </p:nvPicPr>
        <p:blipFill>
          <a:blip r:embed="rId2"/>
          <a:stretch>
            <a:fillRect/>
          </a:stretch>
        </p:blipFill>
        <p:spPr>
          <a:xfrm>
            <a:off x="8863446" y="566736"/>
            <a:ext cx="2286002" cy="828690"/>
          </a:xfrm>
          <a:prstGeom prst="rect">
            <a:avLst/>
          </a:prstGeom>
        </p:spPr>
      </p:pic>
      <p:sp>
        <p:nvSpPr>
          <p:cNvPr id="5" name="Slide Number Placeholder 4">
            <a:extLst>
              <a:ext uri="{FF2B5EF4-FFF2-40B4-BE49-F238E27FC236}">
                <a16:creationId xmlns:a16="http://schemas.microsoft.com/office/drawing/2014/main" id="{441F0E07-5DE4-C3AA-6101-C11E842D0BF9}"/>
              </a:ext>
            </a:extLst>
          </p:cNvPr>
          <p:cNvSpPr>
            <a:spLocks noGrp="1"/>
          </p:cNvSpPr>
          <p:nvPr>
            <p:ph type="sldNum" sz="quarter" idx="12"/>
          </p:nvPr>
        </p:nvSpPr>
        <p:spPr/>
        <p:txBody>
          <a:bodyPr/>
          <a:lstStyle/>
          <a:p>
            <a:fld id="{E641325F-3E09-4039-8D31-2A998A8A3A8E}" type="slidenum">
              <a:rPr lang="en-US" smtClean="0"/>
              <a:t>8</a:t>
            </a:fld>
            <a:endParaRPr lang="en-US" dirty="0"/>
          </a:p>
        </p:txBody>
      </p:sp>
    </p:spTree>
    <p:extLst>
      <p:ext uri="{BB962C8B-B14F-4D97-AF65-F5344CB8AC3E}">
        <p14:creationId xmlns:p14="http://schemas.microsoft.com/office/powerpoint/2010/main" val="2931217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8047D-3595-4276-D252-1FF93CC49929}"/>
              </a:ext>
            </a:extLst>
          </p:cNvPr>
          <p:cNvSpPr>
            <a:spLocks noGrp="1"/>
          </p:cNvSpPr>
          <p:nvPr>
            <p:ph type="title"/>
          </p:nvPr>
        </p:nvSpPr>
        <p:spPr/>
        <p:txBody>
          <a:bodyPr>
            <a:normAutofit/>
          </a:bodyPr>
          <a:lstStyle/>
          <a:p>
            <a:pPr algn="ctr"/>
            <a:r>
              <a:rPr lang="en-US" sz="4800" b="1" dirty="0"/>
              <a:t>Business Session    </a:t>
            </a:r>
            <a:endParaRPr lang="en-US" sz="4800" dirty="0"/>
          </a:p>
        </p:txBody>
      </p:sp>
      <p:sp>
        <p:nvSpPr>
          <p:cNvPr id="3" name="Content Placeholder 2">
            <a:extLst>
              <a:ext uri="{FF2B5EF4-FFF2-40B4-BE49-F238E27FC236}">
                <a16:creationId xmlns:a16="http://schemas.microsoft.com/office/drawing/2014/main" id="{5277ADB0-C6AA-4A84-6B8C-74E8D31DA920}"/>
              </a:ext>
            </a:extLst>
          </p:cNvPr>
          <p:cNvSpPr>
            <a:spLocks noGrp="1"/>
          </p:cNvSpPr>
          <p:nvPr>
            <p:ph idx="1"/>
          </p:nvPr>
        </p:nvSpPr>
        <p:spPr>
          <a:xfrm>
            <a:off x="2608119" y="2187574"/>
            <a:ext cx="8115300" cy="4351338"/>
          </a:xfrm>
        </p:spPr>
        <p:txBody>
          <a:bodyPr>
            <a:normAutofit/>
          </a:bodyPr>
          <a:lstStyle/>
          <a:p>
            <a:r>
              <a:rPr lang="en-US" sz="3600" dirty="0">
                <a:latin typeface="Arial" panose="020B0604020202020204" pitchFamily="34" charset="0"/>
                <a:cs typeface="Arial" panose="020B0604020202020204" pitchFamily="34" charset="0"/>
              </a:rPr>
              <a:t>2023 CLW Council Election</a:t>
            </a:r>
          </a:p>
          <a:p>
            <a:pPr marL="0" indent="0">
              <a:buNone/>
            </a:pPr>
            <a:r>
              <a:rPr lang="en-US" sz="3600" dirty="0">
                <a:latin typeface="Arial" panose="020B0604020202020204" pitchFamily="34" charset="0"/>
                <a:cs typeface="Arial" panose="020B0604020202020204" pitchFamily="34" charset="0"/>
              </a:rPr>
              <a:t>			-- Ginger Klock</a:t>
            </a:r>
          </a:p>
          <a:p>
            <a:pPr marL="0" indent="0">
              <a:buNone/>
            </a:pPr>
            <a:r>
              <a:rPr lang="en-US" sz="3600" dirty="0">
                <a:latin typeface="Arial" panose="020B0604020202020204" pitchFamily="34" charset="0"/>
                <a:cs typeface="Arial" panose="020B0604020202020204" pitchFamily="34" charset="0"/>
              </a:rPr>
              <a:t>			</a:t>
            </a:r>
            <a:r>
              <a:rPr lang="en-US" sz="3000" dirty="0">
                <a:latin typeface="Arial" panose="020B0604020202020204" pitchFamily="34" charset="0"/>
                <a:cs typeface="Arial" panose="020B0604020202020204" pitchFamily="34" charset="0"/>
              </a:rPr>
              <a:t>Chairwoman, CLW Council</a:t>
            </a:r>
          </a:p>
          <a:p>
            <a:pPr marL="0" indent="0">
              <a:buNone/>
            </a:pPr>
            <a:endParaRPr lang="en-US" sz="2400" dirty="0">
              <a:latin typeface="Arial" panose="020B0604020202020204" pitchFamily="34" charset="0"/>
              <a:cs typeface="Arial" panose="020B0604020202020204" pitchFamily="34" charset="0"/>
            </a:endParaRPr>
          </a:p>
          <a:p>
            <a:r>
              <a:rPr lang="en-US" sz="3600" dirty="0">
                <a:latin typeface="Arial" panose="020B0604020202020204" pitchFamily="34" charset="0"/>
                <a:cs typeface="Arial" panose="020B0604020202020204" pitchFamily="34" charset="0"/>
              </a:rPr>
              <a:t>Presentation of Nominees</a:t>
            </a:r>
          </a:p>
          <a:p>
            <a:endParaRPr lang="en-US" sz="3000" dirty="0">
              <a:latin typeface="Arial" panose="020B0604020202020204" pitchFamily="34" charset="0"/>
              <a:cs typeface="Arial" panose="020B0604020202020204" pitchFamily="34" charset="0"/>
            </a:endParaRPr>
          </a:p>
        </p:txBody>
      </p:sp>
      <p:pic>
        <p:nvPicPr>
          <p:cNvPr id="4" name="Picture 3" descr="Diagram&#10;&#10;Description automatically generated with low confidence">
            <a:extLst>
              <a:ext uri="{FF2B5EF4-FFF2-40B4-BE49-F238E27FC236}">
                <a16:creationId xmlns:a16="http://schemas.microsoft.com/office/drawing/2014/main" id="{5967EA25-FEFE-192D-21C7-929ABD409377}"/>
              </a:ext>
            </a:extLst>
          </p:cNvPr>
          <p:cNvPicPr/>
          <p:nvPr/>
        </p:nvPicPr>
        <p:blipFill>
          <a:blip r:embed="rId2"/>
          <a:stretch>
            <a:fillRect/>
          </a:stretch>
        </p:blipFill>
        <p:spPr>
          <a:xfrm>
            <a:off x="9067798" y="551923"/>
            <a:ext cx="2286002" cy="828690"/>
          </a:xfrm>
          <a:prstGeom prst="rect">
            <a:avLst/>
          </a:prstGeom>
        </p:spPr>
      </p:pic>
      <p:sp>
        <p:nvSpPr>
          <p:cNvPr id="5" name="Slide Number Placeholder 4">
            <a:extLst>
              <a:ext uri="{FF2B5EF4-FFF2-40B4-BE49-F238E27FC236}">
                <a16:creationId xmlns:a16="http://schemas.microsoft.com/office/drawing/2014/main" id="{40DEE2B6-543C-92C0-19F6-58FA36C48792}"/>
              </a:ext>
            </a:extLst>
          </p:cNvPr>
          <p:cNvSpPr>
            <a:spLocks noGrp="1"/>
          </p:cNvSpPr>
          <p:nvPr>
            <p:ph type="sldNum" sz="quarter" idx="12"/>
          </p:nvPr>
        </p:nvSpPr>
        <p:spPr/>
        <p:txBody>
          <a:bodyPr/>
          <a:lstStyle/>
          <a:p>
            <a:fld id="{E641325F-3E09-4039-8D31-2A998A8A3A8E}" type="slidenum">
              <a:rPr lang="en-US" smtClean="0"/>
              <a:t>9</a:t>
            </a:fld>
            <a:endParaRPr lang="en-US" dirty="0"/>
          </a:p>
        </p:txBody>
      </p:sp>
    </p:spTree>
    <p:extLst>
      <p:ext uri="{BB962C8B-B14F-4D97-AF65-F5344CB8AC3E}">
        <p14:creationId xmlns:p14="http://schemas.microsoft.com/office/powerpoint/2010/main" val="2185210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2993</TotalTime>
  <Words>3122</Words>
  <Application>Microsoft Office PowerPoint</Application>
  <PresentationFormat>Widescreen</PresentationFormat>
  <Paragraphs>351</Paragraphs>
  <Slides>71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71</vt:i4>
      </vt:variant>
    </vt:vector>
  </HeadingPairs>
  <TitlesOfParts>
    <vt:vector size="79" baseType="lpstr">
      <vt:lpstr>Arial</vt:lpstr>
      <vt:lpstr>Calibri</vt:lpstr>
      <vt:lpstr>Calibri Light</vt:lpstr>
      <vt:lpstr>Courier New</vt:lpstr>
      <vt:lpstr>Franklin Gothic Medium</vt:lpstr>
      <vt:lpstr>Roboto</vt:lpstr>
      <vt:lpstr>Times New Roman</vt:lpstr>
      <vt:lpstr>Office Theme</vt:lpstr>
      <vt:lpstr> </vt:lpstr>
      <vt:lpstr>Greetings and Introductions  </vt:lpstr>
      <vt:lpstr>Opening Prayer  </vt:lpstr>
      <vt:lpstr>Be Thou My Vision</vt:lpstr>
      <vt:lpstr> </vt:lpstr>
      <vt:lpstr>Open Business Meeting</vt:lpstr>
      <vt:lpstr>Business Session</vt:lpstr>
      <vt:lpstr>Business Session</vt:lpstr>
      <vt:lpstr>Business Session    </vt:lpstr>
      <vt:lpstr>Business Session   </vt:lpstr>
      <vt:lpstr>Offertory</vt:lpstr>
      <vt:lpstr> </vt:lpstr>
      <vt:lpstr>Offering Prayer</vt:lpstr>
      <vt:lpstr>Program</vt:lpstr>
      <vt:lpstr> Symbols of Our Faith  As Shown Through Chrismons </vt:lpstr>
      <vt:lpstr>Symbols of Our Faith  As Shown Through Chrismons</vt:lpstr>
      <vt:lpstr>IHS</vt:lpstr>
      <vt:lpstr>IHS</vt:lpstr>
      <vt:lpstr>Jesus, Name above All Names</vt:lpstr>
      <vt:lpstr>Symbols of Our Faith  As Shown Through Chrismons</vt:lpstr>
      <vt:lpstr>Angels</vt:lpstr>
      <vt:lpstr>Angels</vt:lpstr>
      <vt:lpstr>Hark! The Herald Angels Sing</vt:lpstr>
      <vt:lpstr> </vt:lpstr>
      <vt:lpstr>Symbols of Our Faith  As Shown Through Chrismons</vt:lpstr>
      <vt:lpstr>Manger</vt:lpstr>
      <vt:lpstr>Manger</vt:lpstr>
      <vt:lpstr>Away in a Manger</vt:lpstr>
      <vt:lpstr>Symbols of Our Faith  As Shown Through Chrismons</vt:lpstr>
      <vt:lpstr>Shell and Chalice</vt:lpstr>
      <vt:lpstr>Shell and Chalice</vt:lpstr>
      <vt:lpstr>Lord, You Give the Great Commission</vt:lpstr>
      <vt:lpstr> </vt:lpstr>
      <vt:lpstr>Symbols of Our Faith  As Shown Through Chrismons</vt:lpstr>
      <vt:lpstr> Sandals</vt:lpstr>
      <vt:lpstr>Sandals</vt:lpstr>
      <vt:lpstr>Go Tell It on the Mountain</vt:lpstr>
      <vt:lpstr> </vt:lpstr>
      <vt:lpstr>Symbols of Our Faith  As Shown Through Chrismons</vt:lpstr>
      <vt:lpstr>Net with Fish</vt:lpstr>
      <vt:lpstr>Net with Fish</vt:lpstr>
      <vt:lpstr>Lord, You Have Come to the Lakeshore </vt:lpstr>
      <vt:lpstr> </vt:lpstr>
      <vt:lpstr> </vt:lpstr>
      <vt:lpstr>Symbols of Our Faith  As Shown Through Chrismons</vt:lpstr>
      <vt:lpstr>Cross</vt:lpstr>
      <vt:lpstr>Cross</vt:lpstr>
      <vt:lpstr>Lift High the Cross</vt:lpstr>
      <vt:lpstr> </vt:lpstr>
      <vt:lpstr>Symbols of Our Faith  As Shown Through Chrismons</vt:lpstr>
      <vt:lpstr>Butterfly</vt:lpstr>
      <vt:lpstr>Butterfly</vt:lpstr>
      <vt:lpstr>Jesus Christ Is Risen Today </vt:lpstr>
      <vt:lpstr> </vt:lpstr>
      <vt:lpstr>Symbols of Our Faith  As Shown Through Chrismons</vt:lpstr>
      <vt:lpstr>Alpha and Omega</vt:lpstr>
      <vt:lpstr>Alpha and Omega</vt:lpstr>
      <vt:lpstr>Alpha and Omega</vt:lpstr>
      <vt:lpstr>Love Devine, All Loves Excelling</vt:lpstr>
      <vt:lpstr> </vt:lpstr>
      <vt:lpstr>Announcements</vt:lpstr>
      <vt:lpstr>Lunch</vt:lpstr>
      <vt:lpstr>Business Meeting</vt:lpstr>
      <vt:lpstr>INSTALLATION SERVICE OF CAROLINAS  LUTHERAN WOMEN’S COUNCIL </vt:lpstr>
      <vt:lpstr> </vt:lpstr>
      <vt:lpstr> </vt:lpstr>
      <vt:lpstr>Special Activity</vt:lpstr>
      <vt:lpstr>Closing</vt:lpstr>
      <vt:lpstr>Amazing Grace</vt:lpstr>
      <vt:lpstr> </vt:lpstr>
      <vt:lpstr>Goodbye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Ginger Klock</dc:creator>
  <cp:lastModifiedBy>Ginger Klock</cp:lastModifiedBy>
  <cp:revision>9</cp:revision>
  <cp:lastPrinted>2022-10-14T18:31:34Z</cp:lastPrinted>
  <dcterms:created xsi:type="dcterms:W3CDTF">2022-10-04T17:44:08Z</dcterms:created>
  <dcterms:modified xsi:type="dcterms:W3CDTF">2022-10-14T18:52:51Z</dcterms:modified>
</cp:coreProperties>
</file>